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80" r:id="rId2"/>
    <p:sldId id="1064" r:id="rId3"/>
    <p:sldId id="1081" r:id="rId4"/>
    <p:sldId id="1082" r:id="rId5"/>
    <p:sldId id="108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5B0B-2F3F-5847-AE25-E1BD89DE88BF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6D7E-9B75-3648-8FC1-F2AE7302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7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2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4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CB8D7-775D-BD82-DA80-5EFF7EED6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2EC9C9-EE6E-5988-61AA-4A2EB5ABE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46CE6-B3A9-79CB-7D99-1CEC9AEA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F3A536-3AB3-AE8C-1DCA-F8EDCB16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8B5C9-92D7-AE22-983C-F1495F3C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5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D4548-1543-2AA6-32F1-D208B79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D669DD-6BBC-A2B5-EC12-D0FAC5373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5BEC6-4E41-7817-C2FF-37A918D9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01842-F974-7A74-4E50-88B6A44D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E94B1-FA43-40B0-F1B4-A6F0DB1C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4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0B4991-BC45-1F6C-6BF8-050D492DB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6DBA39-98E6-24A8-53E2-AC768F82A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80671E-CF38-5232-2228-CA834621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2F90E-84B1-103F-C58B-B7D7B8E9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D9BA57-8575-052C-A65B-E2FEFB9B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1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52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611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2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3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4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title" idx="5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title" idx="6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title" idx="7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title" idx="8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9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3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title" idx="14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title" idx="15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10903337" y="598813"/>
            <a:ext cx="374439" cy="374439"/>
          </a:xfrm>
          <a:custGeom>
            <a:avLst/>
            <a:gdLst/>
            <a:ahLst/>
            <a:cxnLst/>
            <a:rect l="l" t="t" r="r" b="b"/>
            <a:pathLst>
              <a:path w="308180" h="308180" extrusionOk="0">
                <a:moveTo>
                  <a:pt x="154090" y="308181"/>
                </a:moveTo>
                <a:cubicBezTo>
                  <a:pt x="69126" y="308181"/>
                  <a:pt x="0" y="239055"/>
                  <a:pt x="0" y="154090"/>
                </a:cubicBezTo>
                <a:cubicBezTo>
                  <a:pt x="0" y="69126"/>
                  <a:pt x="69126" y="0"/>
                  <a:pt x="154090" y="0"/>
                </a:cubicBezTo>
                <a:cubicBezTo>
                  <a:pt x="239055" y="0"/>
                  <a:pt x="308181" y="69126"/>
                  <a:pt x="308181" y="154090"/>
                </a:cubicBezTo>
                <a:cubicBezTo>
                  <a:pt x="308181" y="239055"/>
                  <a:pt x="239055" y="308181"/>
                  <a:pt x="154090" y="308181"/>
                </a:cubicBezTo>
                <a:close/>
                <a:moveTo>
                  <a:pt x="154090" y="39010"/>
                </a:moveTo>
                <a:cubicBezTo>
                  <a:pt x="90660" y="39010"/>
                  <a:pt x="39010" y="90660"/>
                  <a:pt x="39010" y="154090"/>
                </a:cubicBezTo>
                <a:cubicBezTo>
                  <a:pt x="39010" y="217521"/>
                  <a:pt x="90660" y="269171"/>
                  <a:pt x="154090" y="269171"/>
                </a:cubicBezTo>
                <a:cubicBezTo>
                  <a:pt x="217521" y="269171"/>
                  <a:pt x="269171" y="217521"/>
                  <a:pt x="269171" y="154090"/>
                </a:cubicBezTo>
                <a:cubicBezTo>
                  <a:pt x="269171" y="90660"/>
                  <a:pt x="217521" y="39010"/>
                  <a:pt x="154090" y="390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11410996" y="152730"/>
            <a:ext cx="374439" cy="374439"/>
          </a:xfrm>
          <a:custGeom>
            <a:avLst/>
            <a:gdLst/>
            <a:ahLst/>
            <a:cxnLst/>
            <a:rect l="l" t="t" r="r" b="b"/>
            <a:pathLst>
              <a:path w="308180" h="308180" extrusionOk="0">
                <a:moveTo>
                  <a:pt x="154090" y="308181"/>
                </a:moveTo>
                <a:cubicBezTo>
                  <a:pt x="69127" y="308181"/>
                  <a:pt x="0" y="239055"/>
                  <a:pt x="0" y="154090"/>
                </a:cubicBezTo>
                <a:cubicBezTo>
                  <a:pt x="0" y="69126"/>
                  <a:pt x="69127" y="0"/>
                  <a:pt x="154090" y="0"/>
                </a:cubicBezTo>
                <a:cubicBezTo>
                  <a:pt x="239054" y="0"/>
                  <a:pt x="308180" y="69126"/>
                  <a:pt x="308180" y="154090"/>
                </a:cubicBezTo>
                <a:cubicBezTo>
                  <a:pt x="308180" y="239055"/>
                  <a:pt x="239054" y="308181"/>
                  <a:pt x="154090" y="308181"/>
                </a:cubicBezTo>
                <a:close/>
                <a:moveTo>
                  <a:pt x="154090" y="39010"/>
                </a:moveTo>
                <a:cubicBezTo>
                  <a:pt x="90660" y="39010"/>
                  <a:pt x="39010" y="90660"/>
                  <a:pt x="39010" y="154090"/>
                </a:cubicBezTo>
                <a:cubicBezTo>
                  <a:pt x="39010" y="217521"/>
                  <a:pt x="90660" y="269171"/>
                  <a:pt x="154090" y="269171"/>
                </a:cubicBezTo>
                <a:cubicBezTo>
                  <a:pt x="217521" y="269171"/>
                  <a:pt x="269170" y="217521"/>
                  <a:pt x="269170" y="154090"/>
                </a:cubicBezTo>
                <a:cubicBezTo>
                  <a:pt x="269170" y="90660"/>
                  <a:pt x="217521" y="39010"/>
                  <a:pt x="154090" y="390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95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/>
          <p:nvPr/>
        </p:nvSpPr>
        <p:spPr>
          <a:xfrm>
            <a:off x="5354673" y="598746"/>
            <a:ext cx="2434328" cy="2490663"/>
          </a:xfrm>
          <a:custGeom>
            <a:avLst/>
            <a:gdLst/>
            <a:ahLst/>
            <a:cxnLst/>
            <a:rect l="l" t="t" r="r" b="b"/>
            <a:pathLst>
              <a:path w="2434328" h="2490663" extrusionOk="0">
                <a:moveTo>
                  <a:pt x="1613967" y="2439995"/>
                </a:moveTo>
                <a:cubicBezTo>
                  <a:pt x="1627959" y="2439995"/>
                  <a:pt x="1639300" y="2451337"/>
                  <a:pt x="1639300" y="2465328"/>
                </a:cubicBezTo>
                <a:lnTo>
                  <a:pt x="1637961" y="2468561"/>
                </a:lnTo>
                <a:lnTo>
                  <a:pt x="1604714" y="2480730"/>
                </a:lnTo>
                <a:lnTo>
                  <a:pt x="1595946" y="2482984"/>
                </a:lnTo>
                <a:lnTo>
                  <a:pt x="1588632" y="2465328"/>
                </a:lnTo>
                <a:cubicBezTo>
                  <a:pt x="1588632" y="2451337"/>
                  <a:pt x="1599975" y="2439995"/>
                  <a:pt x="1613967" y="2439995"/>
                </a:cubicBezTo>
                <a:close/>
                <a:moveTo>
                  <a:pt x="1454943" y="2439995"/>
                </a:moveTo>
                <a:cubicBezTo>
                  <a:pt x="1468935" y="2439995"/>
                  <a:pt x="1480276" y="2451337"/>
                  <a:pt x="1480276" y="2465328"/>
                </a:cubicBezTo>
                <a:cubicBezTo>
                  <a:pt x="1480276" y="2479320"/>
                  <a:pt x="1468935" y="2490663"/>
                  <a:pt x="1454943" y="2490663"/>
                </a:cubicBezTo>
                <a:cubicBezTo>
                  <a:pt x="1440951" y="2490663"/>
                  <a:pt x="1429608" y="2479320"/>
                  <a:pt x="1429608" y="2465328"/>
                </a:cubicBezTo>
                <a:cubicBezTo>
                  <a:pt x="1429608" y="2451337"/>
                  <a:pt x="1440951" y="2439995"/>
                  <a:pt x="1454943" y="2439995"/>
                </a:cubicBezTo>
                <a:close/>
                <a:moveTo>
                  <a:pt x="1296014" y="2439995"/>
                </a:moveTo>
                <a:cubicBezTo>
                  <a:pt x="1310006" y="2439995"/>
                  <a:pt x="1321347" y="2451337"/>
                  <a:pt x="1321347" y="2465328"/>
                </a:cubicBezTo>
                <a:cubicBezTo>
                  <a:pt x="1321347" y="2479320"/>
                  <a:pt x="1310006" y="2490663"/>
                  <a:pt x="1296014" y="2490663"/>
                </a:cubicBezTo>
                <a:cubicBezTo>
                  <a:pt x="1282022" y="2490663"/>
                  <a:pt x="1270679" y="2479320"/>
                  <a:pt x="1270679" y="2465328"/>
                </a:cubicBezTo>
                <a:cubicBezTo>
                  <a:pt x="1270679" y="2451337"/>
                  <a:pt x="1282022" y="2439995"/>
                  <a:pt x="1296014" y="2439995"/>
                </a:cubicBezTo>
                <a:close/>
                <a:moveTo>
                  <a:pt x="1138413" y="2439995"/>
                </a:moveTo>
                <a:cubicBezTo>
                  <a:pt x="1152405" y="2439995"/>
                  <a:pt x="1163746" y="2451337"/>
                  <a:pt x="1163746" y="2465328"/>
                </a:cubicBezTo>
                <a:cubicBezTo>
                  <a:pt x="1163746" y="2479320"/>
                  <a:pt x="1152405" y="2490663"/>
                  <a:pt x="1138413" y="2490663"/>
                </a:cubicBezTo>
                <a:cubicBezTo>
                  <a:pt x="1124421" y="2490663"/>
                  <a:pt x="1113078" y="2479320"/>
                  <a:pt x="1113078" y="2465328"/>
                </a:cubicBezTo>
                <a:cubicBezTo>
                  <a:pt x="1113078" y="2451337"/>
                  <a:pt x="1124421" y="2439995"/>
                  <a:pt x="1138413" y="2439995"/>
                </a:cubicBezTo>
                <a:close/>
                <a:moveTo>
                  <a:pt x="979386" y="2439995"/>
                </a:moveTo>
                <a:cubicBezTo>
                  <a:pt x="993378" y="2439995"/>
                  <a:pt x="1004720" y="2451337"/>
                  <a:pt x="1004720" y="2465328"/>
                </a:cubicBezTo>
                <a:cubicBezTo>
                  <a:pt x="1004720" y="2479320"/>
                  <a:pt x="993378" y="2490663"/>
                  <a:pt x="979386" y="2490663"/>
                </a:cubicBezTo>
                <a:cubicBezTo>
                  <a:pt x="965395" y="2490663"/>
                  <a:pt x="954052" y="2479320"/>
                  <a:pt x="954052" y="2465328"/>
                </a:cubicBezTo>
                <a:cubicBezTo>
                  <a:pt x="954052" y="2451337"/>
                  <a:pt x="965395" y="2439995"/>
                  <a:pt x="979386" y="2439995"/>
                </a:cubicBezTo>
                <a:close/>
                <a:moveTo>
                  <a:pt x="820362" y="2439995"/>
                </a:moveTo>
                <a:cubicBezTo>
                  <a:pt x="834354" y="2439995"/>
                  <a:pt x="845696" y="2451337"/>
                  <a:pt x="845696" y="2465328"/>
                </a:cubicBezTo>
                <a:lnTo>
                  <a:pt x="840598" y="2477638"/>
                </a:lnTo>
                <a:lnTo>
                  <a:pt x="796600" y="2461535"/>
                </a:lnTo>
                <a:lnTo>
                  <a:pt x="802449" y="2447415"/>
                </a:lnTo>
                <a:cubicBezTo>
                  <a:pt x="807033" y="2442831"/>
                  <a:pt x="813367" y="2439995"/>
                  <a:pt x="820362" y="2439995"/>
                </a:cubicBezTo>
                <a:close/>
                <a:moveTo>
                  <a:pt x="1932015" y="2292925"/>
                </a:moveTo>
                <a:cubicBezTo>
                  <a:pt x="1939011" y="2292925"/>
                  <a:pt x="1945344" y="2295761"/>
                  <a:pt x="1949929" y="2300345"/>
                </a:cubicBezTo>
                <a:lnTo>
                  <a:pt x="1953424" y="2308783"/>
                </a:lnTo>
                <a:lnTo>
                  <a:pt x="1937278" y="2320856"/>
                </a:lnTo>
                <a:lnTo>
                  <a:pt x="1913692" y="2335185"/>
                </a:lnTo>
                <a:lnTo>
                  <a:pt x="1906681" y="2318258"/>
                </a:lnTo>
                <a:cubicBezTo>
                  <a:pt x="1906681" y="2304267"/>
                  <a:pt x="1918023" y="2292925"/>
                  <a:pt x="1932015" y="2292925"/>
                </a:cubicBezTo>
                <a:close/>
                <a:moveTo>
                  <a:pt x="1772991" y="2292925"/>
                </a:moveTo>
                <a:cubicBezTo>
                  <a:pt x="1786983" y="2292925"/>
                  <a:pt x="1798324" y="2304267"/>
                  <a:pt x="1798324" y="2318258"/>
                </a:cubicBezTo>
                <a:cubicBezTo>
                  <a:pt x="1798324" y="2332250"/>
                  <a:pt x="1786983" y="2343593"/>
                  <a:pt x="1772991" y="2343593"/>
                </a:cubicBezTo>
                <a:cubicBezTo>
                  <a:pt x="1758999" y="2343593"/>
                  <a:pt x="1747656" y="2332250"/>
                  <a:pt x="1747656" y="2318258"/>
                </a:cubicBezTo>
                <a:cubicBezTo>
                  <a:pt x="1747656" y="2304267"/>
                  <a:pt x="1758999" y="2292925"/>
                  <a:pt x="1772991" y="2292925"/>
                </a:cubicBezTo>
                <a:close/>
                <a:moveTo>
                  <a:pt x="1613967" y="2292925"/>
                </a:moveTo>
                <a:cubicBezTo>
                  <a:pt x="1627959" y="2292925"/>
                  <a:pt x="1639300" y="2304267"/>
                  <a:pt x="1639300" y="2318258"/>
                </a:cubicBezTo>
                <a:cubicBezTo>
                  <a:pt x="1639300" y="2332250"/>
                  <a:pt x="1627959" y="2343593"/>
                  <a:pt x="1613967" y="2343593"/>
                </a:cubicBezTo>
                <a:cubicBezTo>
                  <a:pt x="1599975" y="2343593"/>
                  <a:pt x="1588632" y="2332250"/>
                  <a:pt x="1588632" y="2318258"/>
                </a:cubicBezTo>
                <a:cubicBezTo>
                  <a:pt x="1588632" y="2304267"/>
                  <a:pt x="1599975" y="2292925"/>
                  <a:pt x="1613967" y="2292925"/>
                </a:cubicBezTo>
                <a:close/>
                <a:moveTo>
                  <a:pt x="1454943" y="2292925"/>
                </a:moveTo>
                <a:cubicBezTo>
                  <a:pt x="1468935" y="2292925"/>
                  <a:pt x="1480276" y="2304267"/>
                  <a:pt x="1480276" y="2318258"/>
                </a:cubicBezTo>
                <a:cubicBezTo>
                  <a:pt x="1480276" y="2332250"/>
                  <a:pt x="1468935" y="2343593"/>
                  <a:pt x="1454943" y="2343593"/>
                </a:cubicBezTo>
                <a:cubicBezTo>
                  <a:pt x="1440951" y="2343593"/>
                  <a:pt x="1429608" y="2332250"/>
                  <a:pt x="1429608" y="2318258"/>
                </a:cubicBezTo>
                <a:cubicBezTo>
                  <a:pt x="1429608" y="2304267"/>
                  <a:pt x="1440951" y="2292925"/>
                  <a:pt x="1454943" y="2292925"/>
                </a:cubicBezTo>
                <a:close/>
                <a:moveTo>
                  <a:pt x="1296014" y="2292925"/>
                </a:moveTo>
                <a:cubicBezTo>
                  <a:pt x="1310006" y="2292925"/>
                  <a:pt x="1321347" y="2304267"/>
                  <a:pt x="1321347" y="2318258"/>
                </a:cubicBezTo>
                <a:cubicBezTo>
                  <a:pt x="1321347" y="2332250"/>
                  <a:pt x="1310006" y="2343593"/>
                  <a:pt x="1296014" y="2343593"/>
                </a:cubicBezTo>
                <a:cubicBezTo>
                  <a:pt x="1282022" y="2343593"/>
                  <a:pt x="1270679" y="2332250"/>
                  <a:pt x="1270679" y="2318258"/>
                </a:cubicBezTo>
                <a:cubicBezTo>
                  <a:pt x="1270679" y="2304267"/>
                  <a:pt x="1282022" y="2292925"/>
                  <a:pt x="1296014" y="2292925"/>
                </a:cubicBezTo>
                <a:close/>
                <a:moveTo>
                  <a:pt x="1138413" y="2292925"/>
                </a:moveTo>
                <a:cubicBezTo>
                  <a:pt x="1152405" y="2292925"/>
                  <a:pt x="1163746" y="2304267"/>
                  <a:pt x="1163746" y="2318258"/>
                </a:cubicBezTo>
                <a:cubicBezTo>
                  <a:pt x="1163746" y="2332250"/>
                  <a:pt x="1152405" y="2343593"/>
                  <a:pt x="1138413" y="2343593"/>
                </a:cubicBezTo>
                <a:cubicBezTo>
                  <a:pt x="1124421" y="2343593"/>
                  <a:pt x="1113078" y="2332250"/>
                  <a:pt x="1113078" y="2318258"/>
                </a:cubicBezTo>
                <a:cubicBezTo>
                  <a:pt x="1113078" y="2304267"/>
                  <a:pt x="1124421" y="2292925"/>
                  <a:pt x="1138413" y="2292925"/>
                </a:cubicBezTo>
                <a:close/>
                <a:moveTo>
                  <a:pt x="979386" y="2292925"/>
                </a:moveTo>
                <a:cubicBezTo>
                  <a:pt x="993378" y="2292925"/>
                  <a:pt x="1004720" y="2304267"/>
                  <a:pt x="1004720" y="2318258"/>
                </a:cubicBezTo>
                <a:cubicBezTo>
                  <a:pt x="1004720" y="2332250"/>
                  <a:pt x="993378" y="2343593"/>
                  <a:pt x="979386" y="2343593"/>
                </a:cubicBezTo>
                <a:cubicBezTo>
                  <a:pt x="965395" y="2343593"/>
                  <a:pt x="954052" y="2332250"/>
                  <a:pt x="954052" y="2318258"/>
                </a:cubicBezTo>
                <a:cubicBezTo>
                  <a:pt x="954052" y="2304267"/>
                  <a:pt x="965395" y="2292925"/>
                  <a:pt x="979386" y="2292925"/>
                </a:cubicBezTo>
                <a:close/>
                <a:moveTo>
                  <a:pt x="820362" y="2292925"/>
                </a:moveTo>
                <a:cubicBezTo>
                  <a:pt x="834354" y="2292925"/>
                  <a:pt x="845696" y="2304267"/>
                  <a:pt x="845696" y="2318258"/>
                </a:cubicBezTo>
                <a:cubicBezTo>
                  <a:pt x="845696" y="2332250"/>
                  <a:pt x="834354" y="2343593"/>
                  <a:pt x="820362" y="2343593"/>
                </a:cubicBezTo>
                <a:cubicBezTo>
                  <a:pt x="806371" y="2343593"/>
                  <a:pt x="795028" y="2332250"/>
                  <a:pt x="795028" y="2318258"/>
                </a:cubicBezTo>
                <a:cubicBezTo>
                  <a:pt x="795028" y="2304267"/>
                  <a:pt x="806371" y="2292925"/>
                  <a:pt x="820362" y="2292925"/>
                </a:cubicBezTo>
                <a:close/>
                <a:moveTo>
                  <a:pt x="661338" y="2292925"/>
                </a:moveTo>
                <a:cubicBezTo>
                  <a:pt x="675330" y="2292925"/>
                  <a:pt x="686672" y="2304267"/>
                  <a:pt x="686672" y="2318258"/>
                </a:cubicBezTo>
                <a:cubicBezTo>
                  <a:pt x="686672" y="2332250"/>
                  <a:pt x="675330" y="2343593"/>
                  <a:pt x="661338" y="2343593"/>
                </a:cubicBezTo>
                <a:cubicBezTo>
                  <a:pt x="647347" y="2343593"/>
                  <a:pt x="636004" y="2332250"/>
                  <a:pt x="636004" y="2318258"/>
                </a:cubicBezTo>
                <a:cubicBezTo>
                  <a:pt x="636004" y="2304267"/>
                  <a:pt x="647347" y="2292925"/>
                  <a:pt x="661338" y="2292925"/>
                </a:cubicBezTo>
                <a:close/>
                <a:moveTo>
                  <a:pt x="502312" y="2292925"/>
                </a:moveTo>
                <a:cubicBezTo>
                  <a:pt x="516304" y="2292925"/>
                  <a:pt x="527647" y="2304267"/>
                  <a:pt x="527647" y="2318258"/>
                </a:cubicBezTo>
                <a:lnTo>
                  <a:pt x="524542" y="2325754"/>
                </a:lnTo>
                <a:lnTo>
                  <a:pt x="516480" y="2320856"/>
                </a:lnTo>
                <a:lnTo>
                  <a:pt x="487393" y="2299105"/>
                </a:lnTo>
                <a:close/>
                <a:moveTo>
                  <a:pt x="2091040" y="2145761"/>
                </a:moveTo>
                <a:cubicBezTo>
                  <a:pt x="2105031" y="2145761"/>
                  <a:pt x="2116374" y="2157104"/>
                  <a:pt x="2116374" y="2171096"/>
                </a:cubicBezTo>
                <a:lnTo>
                  <a:pt x="2114552" y="2175495"/>
                </a:lnTo>
                <a:lnTo>
                  <a:pt x="2091918" y="2196065"/>
                </a:lnTo>
                <a:lnTo>
                  <a:pt x="2091040" y="2196429"/>
                </a:lnTo>
                <a:cubicBezTo>
                  <a:pt x="2077049" y="2196429"/>
                  <a:pt x="2065706" y="2185087"/>
                  <a:pt x="2065706" y="2171096"/>
                </a:cubicBezTo>
                <a:cubicBezTo>
                  <a:pt x="2065706" y="2157104"/>
                  <a:pt x="2077049" y="2145761"/>
                  <a:pt x="2091040" y="2145761"/>
                </a:cubicBezTo>
                <a:close/>
                <a:moveTo>
                  <a:pt x="1932015" y="2145761"/>
                </a:moveTo>
                <a:cubicBezTo>
                  <a:pt x="1946006" y="2145761"/>
                  <a:pt x="1957349" y="2157104"/>
                  <a:pt x="1957349" y="2171096"/>
                </a:cubicBezTo>
                <a:cubicBezTo>
                  <a:pt x="1957349" y="2185087"/>
                  <a:pt x="1946006" y="2196429"/>
                  <a:pt x="1932015" y="2196429"/>
                </a:cubicBezTo>
                <a:cubicBezTo>
                  <a:pt x="1918023" y="2196429"/>
                  <a:pt x="1906681" y="2185087"/>
                  <a:pt x="1906681" y="2171096"/>
                </a:cubicBezTo>
                <a:cubicBezTo>
                  <a:pt x="1906681" y="2157104"/>
                  <a:pt x="1918023" y="2145761"/>
                  <a:pt x="1932015" y="2145761"/>
                </a:cubicBezTo>
                <a:close/>
                <a:moveTo>
                  <a:pt x="1772991" y="2145761"/>
                </a:moveTo>
                <a:cubicBezTo>
                  <a:pt x="1786983" y="2145761"/>
                  <a:pt x="1798324" y="2157104"/>
                  <a:pt x="1798324" y="2171096"/>
                </a:cubicBezTo>
                <a:cubicBezTo>
                  <a:pt x="1798324" y="2185087"/>
                  <a:pt x="1786983" y="2196429"/>
                  <a:pt x="1772991" y="2196429"/>
                </a:cubicBezTo>
                <a:cubicBezTo>
                  <a:pt x="1758999" y="2196429"/>
                  <a:pt x="1747656" y="2185087"/>
                  <a:pt x="1747656" y="2171096"/>
                </a:cubicBezTo>
                <a:cubicBezTo>
                  <a:pt x="1747656" y="2157104"/>
                  <a:pt x="1758999" y="2145761"/>
                  <a:pt x="1772991" y="2145761"/>
                </a:cubicBezTo>
                <a:close/>
                <a:moveTo>
                  <a:pt x="1613967" y="2145761"/>
                </a:moveTo>
                <a:cubicBezTo>
                  <a:pt x="1627959" y="2145761"/>
                  <a:pt x="1639300" y="2157104"/>
                  <a:pt x="1639300" y="2171096"/>
                </a:cubicBezTo>
                <a:cubicBezTo>
                  <a:pt x="1639300" y="2185087"/>
                  <a:pt x="1627959" y="2196429"/>
                  <a:pt x="1613967" y="2196429"/>
                </a:cubicBezTo>
                <a:cubicBezTo>
                  <a:pt x="1599975" y="2196429"/>
                  <a:pt x="1588632" y="2185087"/>
                  <a:pt x="1588632" y="2171096"/>
                </a:cubicBezTo>
                <a:cubicBezTo>
                  <a:pt x="1588632" y="2157104"/>
                  <a:pt x="1599975" y="2145761"/>
                  <a:pt x="1613967" y="2145761"/>
                </a:cubicBezTo>
                <a:close/>
                <a:moveTo>
                  <a:pt x="1454943" y="2145761"/>
                </a:moveTo>
                <a:cubicBezTo>
                  <a:pt x="1468935" y="2145761"/>
                  <a:pt x="1480276" y="2157104"/>
                  <a:pt x="1480276" y="2171096"/>
                </a:cubicBezTo>
                <a:cubicBezTo>
                  <a:pt x="1480276" y="2185087"/>
                  <a:pt x="1468935" y="2196429"/>
                  <a:pt x="1454943" y="2196429"/>
                </a:cubicBezTo>
                <a:cubicBezTo>
                  <a:pt x="1440951" y="2196429"/>
                  <a:pt x="1429608" y="2185087"/>
                  <a:pt x="1429608" y="2171096"/>
                </a:cubicBezTo>
                <a:cubicBezTo>
                  <a:pt x="1429608" y="2157104"/>
                  <a:pt x="1440951" y="2145761"/>
                  <a:pt x="1454943" y="2145761"/>
                </a:cubicBezTo>
                <a:close/>
                <a:moveTo>
                  <a:pt x="1296014" y="2145761"/>
                </a:moveTo>
                <a:cubicBezTo>
                  <a:pt x="1310006" y="2145761"/>
                  <a:pt x="1321347" y="2157104"/>
                  <a:pt x="1321347" y="2171096"/>
                </a:cubicBezTo>
                <a:cubicBezTo>
                  <a:pt x="1321347" y="2185087"/>
                  <a:pt x="1310006" y="2196429"/>
                  <a:pt x="1296014" y="2196429"/>
                </a:cubicBezTo>
                <a:cubicBezTo>
                  <a:pt x="1282022" y="2196429"/>
                  <a:pt x="1270679" y="2185087"/>
                  <a:pt x="1270679" y="2171096"/>
                </a:cubicBezTo>
                <a:cubicBezTo>
                  <a:pt x="1270679" y="2157104"/>
                  <a:pt x="1282022" y="2145761"/>
                  <a:pt x="1296014" y="2145761"/>
                </a:cubicBezTo>
                <a:close/>
                <a:moveTo>
                  <a:pt x="1138413" y="2145761"/>
                </a:moveTo>
                <a:cubicBezTo>
                  <a:pt x="1152405" y="2145761"/>
                  <a:pt x="1163746" y="2157104"/>
                  <a:pt x="1163746" y="2171096"/>
                </a:cubicBezTo>
                <a:cubicBezTo>
                  <a:pt x="1163746" y="2185087"/>
                  <a:pt x="1152405" y="2196429"/>
                  <a:pt x="1138413" y="2196429"/>
                </a:cubicBezTo>
                <a:cubicBezTo>
                  <a:pt x="1124421" y="2196429"/>
                  <a:pt x="1113078" y="2185087"/>
                  <a:pt x="1113078" y="2171096"/>
                </a:cubicBezTo>
                <a:cubicBezTo>
                  <a:pt x="1113078" y="2157104"/>
                  <a:pt x="1124421" y="2145761"/>
                  <a:pt x="1138413" y="2145761"/>
                </a:cubicBezTo>
                <a:close/>
                <a:moveTo>
                  <a:pt x="979386" y="2145761"/>
                </a:moveTo>
                <a:cubicBezTo>
                  <a:pt x="993378" y="2145761"/>
                  <a:pt x="1004720" y="2157104"/>
                  <a:pt x="1004720" y="2171096"/>
                </a:cubicBezTo>
                <a:cubicBezTo>
                  <a:pt x="1004720" y="2185087"/>
                  <a:pt x="993378" y="2196429"/>
                  <a:pt x="979386" y="2196429"/>
                </a:cubicBezTo>
                <a:cubicBezTo>
                  <a:pt x="965395" y="2196429"/>
                  <a:pt x="954052" y="2185087"/>
                  <a:pt x="954052" y="2171096"/>
                </a:cubicBezTo>
                <a:cubicBezTo>
                  <a:pt x="954052" y="2157104"/>
                  <a:pt x="965395" y="2145761"/>
                  <a:pt x="979386" y="2145761"/>
                </a:cubicBezTo>
                <a:close/>
                <a:moveTo>
                  <a:pt x="820362" y="2145761"/>
                </a:moveTo>
                <a:cubicBezTo>
                  <a:pt x="834354" y="2145761"/>
                  <a:pt x="845696" y="2157104"/>
                  <a:pt x="845696" y="2171096"/>
                </a:cubicBezTo>
                <a:cubicBezTo>
                  <a:pt x="845696" y="2185087"/>
                  <a:pt x="834354" y="2196429"/>
                  <a:pt x="820362" y="2196429"/>
                </a:cubicBezTo>
                <a:cubicBezTo>
                  <a:pt x="806371" y="2196429"/>
                  <a:pt x="795028" y="2185087"/>
                  <a:pt x="795028" y="2171096"/>
                </a:cubicBezTo>
                <a:cubicBezTo>
                  <a:pt x="795028" y="2157104"/>
                  <a:pt x="806371" y="2145761"/>
                  <a:pt x="820362" y="2145761"/>
                </a:cubicBezTo>
                <a:close/>
                <a:moveTo>
                  <a:pt x="661338" y="2145761"/>
                </a:moveTo>
                <a:cubicBezTo>
                  <a:pt x="675330" y="2145761"/>
                  <a:pt x="686672" y="2157104"/>
                  <a:pt x="686672" y="2171096"/>
                </a:cubicBezTo>
                <a:cubicBezTo>
                  <a:pt x="686672" y="2185087"/>
                  <a:pt x="675330" y="2196429"/>
                  <a:pt x="661338" y="2196429"/>
                </a:cubicBezTo>
                <a:cubicBezTo>
                  <a:pt x="647347" y="2196429"/>
                  <a:pt x="636004" y="2185087"/>
                  <a:pt x="636004" y="2171096"/>
                </a:cubicBezTo>
                <a:cubicBezTo>
                  <a:pt x="636004" y="2157104"/>
                  <a:pt x="647347" y="2145761"/>
                  <a:pt x="661338" y="2145761"/>
                </a:cubicBezTo>
                <a:close/>
                <a:moveTo>
                  <a:pt x="502312" y="2145761"/>
                </a:moveTo>
                <a:cubicBezTo>
                  <a:pt x="516304" y="2145761"/>
                  <a:pt x="527647" y="2157104"/>
                  <a:pt x="527647" y="2171096"/>
                </a:cubicBezTo>
                <a:cubicBezTo>
                  <a:pt x="527647" y="2185087"/>
                  <a:pt x="516304" y="2196429"/>
                  <a:pt x="502312" y="2196429"/>
                </a:cubicBezTo>
                <a:cubicBezTo>
                  <a:pt x="488321" y="2196429"/>
                  <a:pt x="476979" y="2185087"/>
                  <a:pt x="476979" y="2171096"/>
                </a:cubicBezTo>
                <a:cubicBezTo>
                  <a:pt x="476979" y="2157104"/>
                  <a:pt x="488321" y="2145761"/>
                  <a:pt x="502312" y="2145761"/>
                </a:cubicBezTo>
                <a:close/>
                <a:moveTo>
                  <a:pt x="343288" y="2145761"/>
                </a:moveTo>
                <a:cubicBezTo>
                  <a:pt x="357280" y="2145761"/>
                  <a:pt x="368623" y="2157104"/>
                  <a:pt x="368623" y="2171096"/>
                </a:cubicBezTo>
                <a:cubicBezTo>
                  <a:pt x="368623" y="2178092"/>
                  <a:pt x="365788" y="2184425"/>
                  <a:pt x="361203" y="2189009"/>
                </a:cubicBezTo>
                <a:lnTo>
                  <a:pt x="356307" y="2191037"/>
                </a:lnTo>
                <a:lnTo>
                  <a:pt x="328436" y="2165706"/>
                </a:lnTo>
                <a:lnTo>
                  <a:pt x="322770" y="2159472"/>
                </a:lnTo>
                <a:lnTo>
                  <a:pt x="325375" y="2153182"/>
                </a:lnTo>
                <a:cubicBezTo>
                  <a:pt x="329960" y="2148597"/>
                  <a:pt x="336293" y="2145761"/>
                  <a:pt x="343288" y="2145761"/>
                </a:cubicBezTo>
                <a:close/>
                <a:moveTo>
                  <a:pt x="191101" y="2001486"/>
                </a:moveTo>
                <a:lnTo>
                  <a:pt x="202273" y="2006114"/>
                </a:lnTo>
                <a:cubicBezTo>
                  <a:pt x="206858" y="2010698"/>
                  <a:pt x="209693" y="2017032"/>
                  <a:pt x="209693" y="2024028"/>
                </a:cubicBezTo>
                <a:lnTo>
                  <a:pt x="209075" y="2025522"/>
                </a:lnTo>
                <a:close/>
                <a:moveTo>
                  <a:pt x="2250065" y="1998693"/>
                </a:moveTo>
                <a:lnTo>
                  <a:pt x="2261274" y="2003336"/>
                </a:lnTo>
                <a:lnTo>
                  <a:pt x="2232345" y="2042022"/>
                </a:lnTo>
                <a:lnTo>
                  <a:pt x="2232150" y="2041941"/>
                </a:lnTo>
                <a:cubicBezTo>
                  <a:pt x="2227566" y="2037357"/>
                  <a:pt x="2224730" y="2031024"/>
                  <a:pt x="2224730" y="2024028"/>
                </a:cubicBezTo>
                <a:cubicBezTo>
                  <a:pt x="2224730" y="2010036"/>
                  <a:pt x="2236073" y="1998693"/>
                  <a:pt x="2250065" y="1998693"/>
                </a:cubicBezTo>
                <a:close/>
                <a:moveTo>
                  <a:pt x="2091040" y="1998693"/>
                </a:moveTo>
                <a:cubicBezTo>
                  <a:pt x="2105031" y="1998693"/>
                  <a:pt x="2116374" y="2010036"/>
                  <a:pt x="2116374" y="2024028"/>
                </a:cubicBezTo>
                <a:cubicBezTo>
                  <a:pt x="2116374" y="2038019"/>
                  <a:pt x="2105031" y="2049361"/>
                  <a:pt x="2091040" y="2049361"/>
                </a:cubicBezTo>
                <a:cubicBezTo>
                  <a:pt x="2077049" y="2049361"/>
                  <a:pt x="2065706" y="2038019"/>
                  <a:pt x="2065706" y="2024028"/>
                </a:cubicBezTo>
                <a:cubicBezTo>
                  <a:pt x="2065706" y="2010036"/>
                  <a:pt x="2077049" y="1998693"/>
                  <a:pt x="2091040" y="1998693"/>
                </a:cubicBezTo>
                <a:close/>
                <a:moveTo>
                  <a:pt x="1932015" y="1998693"/>
                </a:moveTo>
                <a:cubicBezTo>
                  <a:pt x="1946006" y="1998693"/>
                  <a:pt x="1957349" y="2010036"/>
                  <a:pt x="1957349" y="2024028"/>
                </a:cubicBezTo>
                <a:cubicBezTo>
                  <a:pt x="1957349" y="2038019"/>
                  <a:pt x="1946006" y="2049361"/>
                  <a:pt x="1932015" y="2049361"/>
                </a:cubicBezTo>
                <a:cubicBezTo>
                  <a:pt x="1918023" y="2049361"/>
                  <a:pt x="1906681" y="2038019"/>
                  <a:pt x="1906681" y="2024028"/>
                </a:cubicBezTo>
                <a:cubicBezTo>
                  <a:pt x="1906681" y="2010036"/>
                  <a:pt x="1918023" y="1998693"/>
                  <a:pt x="1932015" y="1998693"/>
                </a:cubicBezTo>
                <a:close/>
                <a:moveTo>
                  <a:pt x="1772991" y="1998693"/>
                </a:moveTo>
                <a:cubicBezTo>
                  <a:pt x="1786983" y="1998693"/>
                  <a:pt x="1798324" y="2010036"/>
                  <a:pt x="1798324" y="2024028"/>
                </a:cubicBezTo>
                <a:cubicBezTo>
                  <a:pt x="1798324" y="2038019"/>
                  <a:pt x="1786983" y="2049361"/>
                  <a:pt x="1772991" y="2049361"/>
                </a:cubicBezTo>
                <a:cubicBezTo>
                  <a:pt x="1758999" y="2049361"/>
                  <a:pt x="1747656" y="2038019"/>
                  <a:pt x="1747656" y="2024028"/>
                </a:cubicBezTo>
                <a:cubicBezTo>
                  <a:pt x="1747656" y="2010036"/>
                  <a:pt x="1758999" y="1998693"/>
                  <a:pt x="1772991" y="1998693"/>
                </a:cubicBezTo>
                <a:close/>
                <a:moveTo>
                  <a:pt x="1613967" y="1998693"/>
                </a:moveTo>
                <a:cubicBezTo>
                  <a:pt x="1627959" y="1998693"/>
                  <a:pt x="1639300" y="2010036"/>
                  <a:pt x="1639300" y="2024028"/>
                </a:cubicBezTo>
                <a:cubicBezTo>
                  <a:pt x="1639300" y="2038019"/>
                  <a:pt x="1627959" y="2049361"/>
                  <a:pt x="1613967" y="2049361"/>
                </a:cubicBezTo>
                <a:cubicBezTo>
                  <a:pt x="1599975" y="2049361"/>
                  <a:pt x="1588632" y="2038019"/>
                  <a:pt x="1588632" y="2024028"/>
                </a:cubicBezTo>
                <a:cubicBezTo>
                  <a:pt x="1588632" y="2010036"/>
                  <a:pt x="1599975" y="1998693"/>
                  <a:pt x="1613967" y="1998693"/>
                </a:cubicBezTo>
                <a:close/>
                <a:moveTo>
                  <a:pt x="1454943" y="1998693"/>
                </a:moveTo>
                <a:cubicBezTo>
                  <a:pt x="1468935" y="1998693"/>
                  <a:pt x="1480276" y="2010036"/>
                  <a:pt x="1480276" y="2024028"/>
                </a:cubicBezTo>
                <a:cubicBezTo>
                  <a:pt x="1480276" y="2038019"/>
                  <a:pt x="1468935" y="2049361"/>
                  <a:pt x="1454943" y="2049361"/>
                </a:cubicBezTo>
                <a:cubicBezTo>
                  <a:pt x="1440951" y="2049361"/>
                  <a:pt x="1429608" y="2038019"/>
                  <a:pt x="1429608" y="2024028"/>
                </a:cubicBezTo>
                <a:cubicBezTo>
                  <a:pt x="1429608" y="2010036"/>
                  <a:pt x="1440951" y="1998693"/>
                  <a:pt x="1454943" y="1998693"/>
                </a:cubicBezTo>
                <a:close/>
                <a:moveTo>
                  <a:pt x="1296014" y="1998693"/>
                </a:moveTo>
                <a:cubicBezTo>
                  <a:pt x="1310006" y="1998693"/>
                  <a:pt x="1321347" y="2010036"/>
                  <a:pt x="1321347" y="2024028"/>
                </a:cubicBezTo>
                <a:cubicBezTo>
                  <a:pt x="1321347" y="2038019"/>
                  <a:pt x="1310006" y="2049361"/>
                  <a:pt x="1296014" y="2049361"/>
                </a:cubicBezTo>
                <a:cubicBezTo>
                  <a:pt x="1282022" y="2049361"/>
                  <a:pt x="1270679" y="2038019"/>
                  <a:pt x="1270679" y="2024028"/>
                </a:cubicBezTo>
                <a:cubicBezTo>
                  <a:pt x="1270679" y="2010036"/>
                  <a:pt x="1282022" y="1998693"/>
                  <a:pt x="1296014" y="1998693"/>
                </a:cubicBezTo>
                <a:close/>
                <a:moveTo>
                  <a:pt x="1138413" y="1998693"/>
                </a:moveTo>
                <a:cubicBezTo>
                  <a:pt x="1152405" y="1998693"/>
                  <a:pt x="1163746" y="2010036"/>
                  <a:pt x="1163746" y="2024028"/>
                </a:cubicBezTo>
                <a:cubicBezTo>
                  <a:pt x="1163746" y="2038019"/>
                  <a:pt x="1152405" y="2049361"/>
                  <a:pt x="1138413" y="2049361"/>
                </a:cubicBezTo>
                <a:cubicBezTo>
                  <a:pt x="1124421" y="2049361"/>
                  <a:pt x="1113078" y="2038019"/>
                  <a:pt x="1113078" y="2024028"/>
                </a:cubicBezTo>
                <a:cubicBezTo>
                  <a:pt x="1113078" y="2010036"/>
                  <a:pt x="1124421" y="1998693"/>
                  <a:pt x="1138413" y="1998693"/>
                </a:cubicBezTo>
                <a:close/>
                <a:moveTo>
                  <a:pt x="979386" y="1998693"/>
                </a:moveTo>
                <a:cubicBezTo>
                  <a:pt x="993378" y="1998693"/>
                  <a:pt x="1004720" y="2010036"/>
                  <a:pt x="1004720" y="2024028"/>
                </a:cubicBezTo>
                <a:cubicBezTo>
                  <a:pt x="1004720" y="2038019"/>
                  <a:pt x="993378" y="2049361"/>
                  <a:pt x="979386" y="2049361"/>
                </a:cubicBezTo>
                <a:cubicBezTo>
                  <a:pt x="965395" y="2049361"/>
                  <a:pt x="954052" y="2038019"/>
                  <a:pt x="954052" y="2024028"/>
                </a:cubicBezTo>
                <a:cubicBezTo>
                  <a:pt x="954052" y="2010036"/>
                  <a:pt x="965395" y="1998693"/>
                  <a:pt x="979386" y="1998693"/>
                </a:cubicBezTo>
                <a:close/>
                <a:moveTo>
                  <a:pt x="820362" y="1998693"/>
                </a:moveTo>
                <a:cubicBezTo>
                  <a:pt x="834354" y="1998693"/>
                  <a:pt x="845696" y="2010036"/>
                  <a:pt x="845696" y="2024028"/>
                </a:cubicBezTo>
                <a:cubicBezTo>
                  <a:pt x="845696" y="2038019"/>
                  <a:pt x="834354" y="2049361"/>
                  <a:pt x="820362" y="2049361"/>
                </a:cubicBezTo>
                <a:cubicBezTo>
                  <a:pt x="806371" y="2049361"/>
                  <a:pt x="795028" y="2038019"/>
                  <a:pt x="795028" y="2024028"/>
                </a:cubicBezTo>
                <a:cubicBezTo>
                  <a:pt x="795028" y="2010036"/>
                  <a:pt x="806371" y="1998693"/>
                  <a:pt x="820362" y="1998693"/>
                </a:cubicBezTo>
                <a:close/>
                <a:moveTo>
                  <a:pt x="661338" y="1998693"/>
                </a:moveTo>
                <a:cubicBezTo>
                  <a:pt x="675330" y="1998693"/>
                  <a:pt x="686672" y="2010036"/>
                  <a:pt x="686672" y="2024028"/>
                </a:cubicBezTo>
                <a:cubicBezTo>
                  <a:pt x="686672" y="2038019"/>
                  <a:pt x="675330" y="2049361"/>
                  <a:pt x="661338" y="2049361"/>
                </a:cubicBezTo>
                <a:cubicBezTo>
                  <a:pt x="647347" y="2049361"/>
                  <a:pt x="636004" y="2038019"/>
                  <a:pt x="636004" y="2024028"/>
                </a:cubicBezTo>
                <a:cubicBezTo>
                  <a:pt x="636004" y="2010036"/>
                  <a:pt x="647347" y="1998693"/>
                  <a:pt x="661338" y="1998693"/>
                </a:cubicBezTo>
                <a:close/>
                <a:moveTo>
                  <a:pt x="502312" y="1998693"/>
                </a:moveTo>
                <a:cubicBezTo>
                  <a:pt x="516304" y="1998693"/>
                  <a:pt x="527647" y="2010036"/>
                  <a:pt x="527647" y="2024028"/>
                </a:cubicBezTo>
                <a:cubicBezTo>
                  <a:pt x="527647" y="2038019"/>
                  <a:pt x="516304" y="2049361"/>
                  <a:pt x="502312" y="2049361"/>
                </a:cubicBezTo>
                <a:cubicBezTo>
                  <a:pt x="488321" y="2049361"/>
                  <a:pt x="476979" y="2038019"/>
                  <a:pt x="476979" y="2024028"/>
                </a:cubicBezTo>
                <a:cubicBezTo>
                  <a:pt x="476979" y="2010036"/>
                  <a:pt x="488321" y="1998693"/>
                  <a:pt x="502312" y="1998693"/>
                </a:cubicBezTo>
                <a:close/>
                <a:moveTo>
                  <a:pt x="343288" y="1998693"/>
                </a:moveTo>
                <a:cubicBezTo>
                  <a:pt x="357280" y="1998693"/>
                  <a:pt x="368623" y="2010036"/>
                  <a:pt x="368623" y="2024028"/>
                </a:cubicBezTo>
                <a:cubicBezTo>
                  <a:pt x="368623" y="2038019"/>
                  <a:pt x="357280" y="2049361"/>
                  <a:pt x="343288" y="2049361"/>
                </a:cubicBezTo>
                <a:cubicBezTo>
                  <a:pt x="329297" y="2049361"/>
                  <a:pt x="317955" y="2038019"/>
                  <a:pt x="317955" y="2024028"/>
                </a:cubicBezTo>
                <a:cubicBezTo>
                  <a:pt x="317955" y="2010036"/>
                  <a:pt x="329297" y="1998693"/>
                  <a:pt x="343288" y="1998693"/>
                </a:cubicBezTo>
                <a:close/>
                <a:moveTo>
                  <a:pt x="2250065" y="1851623"/>
                </a:moveTo>
                <a:cubicBezTo>
                  <a:pt x="2264057" y="1851623"/>
                  <a:pt x="2275398" y="1862966"/>
                  <a:pt x="2275398" y="1876958"/>
                </a:cubicBezTo>
                <a:cubicBezTo>
                  <a:pt x="2275398" y="1890949"/>
                  <a:pt x="2264057" y="1902291"/>
                  <a:pt x="2250065" y="1902291"/>
                </a:cubicBezTo>
                <a:cubicBezTo>
                  <a:pt x="2236073" y="1902291"/>
                  <a:pt x="2224730" y="1890949"/>
                  <a:pt x="2224730" y="1876958"/>
                </a:cubicBezTo>
                <a:cubicBezTo>
                  <a:pt x="2224730" y="1862966"/>
                  <a:pt x="2236073" y="1851623"/>
                  <a:pt x="2250065" y="1851623"/>
                </a:cubicBezTo>
                <a:close/>
                <a:moveTo>
                  <a:pt x="2091040" y="1851623"/>
                </a:moveTo>
                <a:cubicBezTo>
                  <a:pt x="2105031" y="1851623"/>
                  <a:pt x="2116374" y="1862966"/>
                  <a:pt x="2116374" y="1876958"/>
                </a:cubicBezTo>
                <a:cubicBezTo>
                  <a:pt x="2116374" y="1890949"/>
                  <a:pt x="2105031" y="1902291"/>
                  <a:pt x="2091040" y="1902291"/>
                </a:cubicBezTo>
                <a:cubicBezTo>
                  <a:pt x="2077049" y="1902291"/>
                  <a:pt x="2065706" y="1890949"/>
                  <a:pt x="2065706" y="1876958"/>
                </a:cubicBezTo>
                <a:cubicBezTo>
                  <a:pt x="2065706" y="1862966"/>
                  <a:pt x="2077049" y="1851623"/>
                  <a:pt x="2091040" y="1851623"/>
                </a:cubicBezTo>
                <a:close/>
                <a:moveTo>
                  <a:pt x="1932015" y="1851623"/>
                </a:moveTo>
                <a:cubicBezTo>
                  <a:pt x="1946006" y="1851623"/>
                  <a:pt x="1957349" y="1862966"/>
                  <a:pt x="1957349" y="1876958"/>
                </a:cubicBezTo>
                <a:cubicBezTo>
                  <a:pt x="1957349" y="1890949"/>
                  <a:pt x="1946006" y="1902291"/>
                  <a:pt x="1932015" y="1902291"/>
                </a:cubicBezTo>
                <a:cubicBezTo>
                  <a:pt x="1918023" y="1902291"/>
                  <a:pt x="1906681" y="1890949"/>
                  <a:pt x="1906681" y="1876958"/>
                </a:cubicBezTo>
                <a:cubicBezTo>
                  <a:pt x="1906681" y="1862966"/>
                  <a:pt x="1918023" y="1851623"/>
                  <a:pt x="1932015" y="1851623"/>
                </a:cubicBezTo>
                <a:close/>
                <a:moveTo>
                  <a:pt x="1772991" y="1851623"/>
                </a:moveTo>
                <a:cubicBezTo>
                  <a:pt x="1786983" y="1851623"/>
                  <a:pt x="1798324" y="1862966"/>
                  <a:pt x="1798324" y="1876958"/>
                </a:cubicBezTo>
                <a:cubicBezTo>
                  <a:pt x="1798324" y="1890949"/>
                  <a:pt x="1786983" y="1902291"/>
                  <a:pt x="1772991" y="1902291"/>
                </a:cubicBezTo>
                <a:cubicBezTo>
                  <a:pt x="1758999" y="1902291"/>
                  <a:pt x="1747656" y="1890949"/>
                  <a:pt x="1747656" y="1876958"/>
                </a:cubicBezTo>
                <a:cubicBezTo>
                  <a:pt x="1747656" y="1862966"/>
                  <a:pt x="1758999" y="1851623"/>
                  <a:pt x="1772991" y="1851623"/>
                </a:cubicBezTo>
                <a:close/>
                <a:moveTo>
                  <a:pt x="1613967" y="1851623"/>
                </a:moveTo>
                <a:cubicBezTo>
                  <a:pt x="1627959" y="1851623"/>
                  <a:pt x="1639300" y="1862966"/>
                  <a:pt x="1639300" y="1876958"/>
                </a:cubicBezTo>
                <a:cubicBezTo>
                  <a:pt x="1639300" y="1890949"/>
                  <a:pt x="1627959" y="1902291"/>
                  <a:pt x="1613967" y="1902291"/>
                </a:cubicBezTo>
                <a:cubicBezTo>
                  <a:pt x="1599975" y="1902291"/>
                  <a:pt x="1588632" y="1890949"/>
                  <a:pt x="1588632" y="1876958"/>
                </a:cubicBezTo>
                <a:cubicBezTo>
                  <a:pt x="1588632" y="1862966"/>
                  <a:pt x="1599975" y="1851623"/>
                  <a:pt x="1613967" y="1851623"/>
                </a:cubicBezTo>
                <a:close/>
                <a:moveTo>
                  <a:pt x="1454943" y="1851623"/>
                </a:moveTo>
                <a:cubicBezTo>
                  <a:pt x="1468935" y="1851623"/>
                  <a:pt x="1480276" y="1862966"/>
                  <a:pt x="1480276" y="1876958"/>
                </a:cubicBezTo>
                <a:cubicBezTo>
                  <a:pt x="1480276" y="1890949"/>
                  <a:pt x="1468935" y="1902291"/>
                  <a:pt x="1454943" y="1902291"/>
                </a:cubicBezTo>
                <a:cubicBezTo>
                  <a:pt x="1440951" y="1902291"/>
                  <a:pt x="1429608" y="1890949"/>
                  <a:pt x="1429608" y="1876958"/>
                </a:cubicBezTo>
                <a:cubicBezTo>
                  <a:pt x="1429608" y="1862966"/>
                  <a:pt x="1440951" y="1851623"/>
                  <a:pt x="1454943" y="1851623"/>
                </a:cubicBezTo>
                <a:close/>
                <a:moveTo>
                  <a:pt x="1296014" y="1851623"/>
                </a:moveTo>
                <a:cubicBezTo>
                  <a:pt x="1310006" y="1851623"/>
                  <a:pt x="1321347" y="1862966"/>
                  <a:pt x="1321347" y="1876958"/>
                </a:cubicBezTo>
                <a:cubicBezTo>
                  <a:pt x="1321347" y="1890949"/>
                  <a:pt x="1310006" y="1902291"/>
                  <a:pt x="1296014" y="1902291"/>
                </a:cubicBezTo>
                <a:cubicBezTo>
                  <a:pt x="1282022" y="1902291"/>
                  <a:pt x="1270679" y="1890949"/>
                  <a:pt x="1270679" y="1876958"/>
                </a:cubicBezTo>
                <a:cubicBezTo>
                  <a:pt x="1270679" y="1862966"/>
                  <a:pt x="1282022" y="1851623"/>
                  <a:pt x="1296014" y="1851623"/>
                </a:cubicBezTo>
                <a:close/>
                <a:moveTo>
                  <a:pt x="1138413" y="1851623"/>
                </a:moveTo>
                <a:cubicBezTo>
                  <a:pt x="1152405" y="1851623"/>
                  <a:pt x="1163746" y="1862966"/>
                  <a:pt x="1163746" y="1876958"/>
                </a:cubicBezTo>
                <a:cubicBezTo>
                  <a:pt x="1163746" y="1890949"/>
                  <a:pt x="1152405" y="1902291"/>
                  <a:pt x="1138413" y="1902291"/>
                </a:cubicBezTo>
                <a:cubicBezTo>
                  <a:pt x="1124421" y="1902291"/>
                  <a:pt x="1113078" y="1890949"/>
                  <a:pt x="1113078" y="1876958"/>
                </a:cubicBezTo>
                <a:cubicBezTo>
                  <a:pt x="1113078" y="1862966"/>
                  <a:pt x="1124421" y="1851623"/>
                  <a:pt x="1138413" y="1851623"/>
                </a:cubicBezTo>
                <a:close/>
                <a:moveTo>
                  <a:pt x="979386" y="1851623"/>
                </a:moveTo>
                <a:cubicBezTo>
                  <a:pt x="993378" y="1851623"/>
                  <a:pt x="1004720" y="1862966"/>
                  <a:pt x="1004720" y="1876958"/>
                </a:cubicBezTo>
                <a:cubicBezTo>
                  <a:pt x="1004720" y="1890949"/>
                  <a:pt x="993378" y="1902291"/>
                  <a:pt x="979386" y="1902291"/>
                </a:cubicBezTo>
                <a:cubicBezTo>
                  <a:pt x="965395" y="1902291"/>
                  <a:pt x="954052" y="1890949"/>
                  <a:pt x="954052" y="1876958"/>
                </a:cubicBezTo>
                <a:cubicBezTo>
                  <a:pt x="954052" y="1862966"/>
                  <a:pt x="965395" y="1851623"/>
                  <a:pt x="979386" y="1851623"/>
                </a:cubicBezTo>
                <a:close/>
                <a:moveTo>
                  <a:pt x="820362" y="1851623"/>
                </a:moveTo>
                <a:cubicBezTo>
                  <a:pt x="834354" y="1851623"/>
                  <a:pt x="845696" y="1862966"/>
                  <a:pt x="845696" y="1876958"/>
                </a:cubicBezTo>
                <a:cubicBezTo>
                  <a:pt x="845696" y="1890949"/>
                  <a:pt x="834354" y="1902291"/>
                  <a:pt x="820362" y="1902291"/>
                </a:cubicBezTo>
                <a:cubicBezTo>
                  <a:pt x="806371" y="1902291"/>
                  <a:pt x="795028" y="1890949"/>
                  <a:pt x="795028" y="1876958"/>
                </a:cubicBezTo>
                <a:cubicBezTo>
                  <a:pt x="795028" y="1862966"/>
                  <a:pt x="806371" y="1851623"/>
                  <a:pt x="820362" y="1851623"/>
                </a:cubicBezTo>
                <a:close/>
                <a:moveTo>
                  <a:pt x="661338" y="1851623"/>
                </a:moveTo>
                <a:cubicBezTo>
                  <a:pt x="675330" y="1851623"/>
                  <a:pt x="686672" y="1862966"/>
                  <a:pt x="686672" y="1876958"/>
                </a:cubicBezTo>
                <a:cubicBezTo>
                  <a:pt x="686672" y="1890949"/>
                  <a:pt x="675330" y="1902291"/>
                  <a:pt x="661338" y="1902291"/>
                </a:cubicBezTo>
                <a:cubicBezTo>
                  <a:pt x="647347" y="1902291"/>
                  <a:pt x="636004" y="1890949"/>
                  <a:pt x="636004" y="1876958"/>
                </a:cubicBezTo>
                <a:cubicBezTo>
                  <a:pt x="636004" y="1862966"/>
                  <a:pt x="647347" y="1851623"/>
                  <a:pt x="661338" y="1851623"/>
                </a:cubicBezTo>
                <a:close/>
                <a:moveTo>
                  <a:pt x="502312" y="1851623"/>
                </a:moveTo>
                <a:cubicBezTo>
                  <a:pt x="516304" y="1851623"/>
                  <a:pt x="527647" y="1862966"/>
                  <a:pt x="527647" y="1876958"/>
                </a:cubicBezTo>
                <a:cubicBezTo>
                  <a:pt x="527647" y="1890949"/>
                  <a:pt x="516304" y="1902291"/>
                  <a:pt x="502312" y="1902291"/>
                </a:cubicBezTo>
                <a:cubicBezTo>
                  <a:pt x="488321" y="1902291"/>
                  <a:pt x="476979" y="1890949"/>
                  <a:pt x="476979" y="1876958"/>
                </a:cubicBezTo>
                <a:cubicBezTo>
                  <a:pt x="476979" y="1862966"/>
                  <a:pt x="488321" y="1851623"/>
                  <a:pt x="502312" y="1851623"/>
                </a:cubicBezTo>
                <a:close/>
                <a:moveTo>
                  <a:pt x="343288" y="1851623"/>
                </a:moveTo>
                <a:cubicBezTo>
                  <a:pt x="357280" y="1851623"/>
                  <a:pt x="368623" y="1862966"/>
                  <a:pt x="368623" y="1876958"/>
                </a:cubicBezTo>
                <a:cubicBezTo>
                  <a:pt x="368623" y="1890949"/>
                  <a:pt x="357280" y="1902291"/>
                  <a:pt x="343288" y="1902291"/>
                </a:cubicBezTo>
                <a:cubicBezTo>
                  <a:pt x="329297" y="1902291"/>
                  <a:pt x="317955" y="1890949"/>
                  <a:pt x="317955" y="1876958"/>
                </a:cubicBezTo>
                <a:cubicBezTo>
                  <a:pt x="317955" y="1862966"/>
                  <a:pt x="329297" y="1851623"/>
                  <a:pt x="343288" y="1851623"/>
                </a:cubicBezTo>
                <a:close/>
                <a:moveTo>
                  <a:pt x="184358" y="1851623"/>
                </a:moveTo>
                <a:cubicBezTo>
                  <a:pt x="198350" y="1851623"/>
                  <a:pt x="209693" y="1862966"/>
                  <a:pt x="209693" y="1876958"/>
                </a:cubicBezTo>
                <a:cubicBezTo>
                  <a:pt x="209693" y="1890949"/>
                  <a:pt x="198350" y="1902291"/>
                  <a:pt x="184358" y="1902291"/>
                </a:cubicBezTo>
                <a:cubicBezTo>
                  <a:pt x="170367" y="1902291"/>
                  <a:pt x="159025" y="1890949"/>
                  <a:pt x="159025" y="1876958"/>
                </a:cubicBezTo>
                <a:cubicBezTo>
                  <a:pt x="159025" y="1862966"/>
                  <a:pt x="170367" y="1851623"/>
                  <a:pt x="184358" y="1851623"/>
                </a:cubicBezTo>
                <a:close/>
                <a:moveTo>
                  <a:pt x="36931" y="1709358"/>
                </a:moveTo>
                <a:lnTo>
                  <a:pt x="43248" y="1711975"/>
                </a:lnTo>
                <a:cubicBezTo>
                  <a:pt x="47833" y="1716559"/>
                  <a:pt x="50668" y="1722893"/>
                  <a:pt x="50668" y="1729889"/>
                </a:cubicBezTo>
                <a:lnTo>
                  <a:pt x="47365" y="1737864"/>
                </a:lnTo>
                <a:close/>
                <a:moveTo>
                  <a:pt x="2408995" y="1704554"/>
                </a:moveTo>
                <a:lnTo>
                  <a:pt x="2417323" y="1708004"/>
                </a:lnTo>
                <a:lnTo>
                  <a:pt x="2401219" y="1752001"/>
                </a:lnTo>
                <a:lnTo>
                  <a:pt x="2391080" y="1747802"/>
                </a:lnTo>
                <a:cubicBezTo>
                  <a:pt x="2386496" y="1743218"/>
                  <a:pt x="2383660" y="1736885"/>
                  <a:pt x="2383660" y="1729889"/>
                </a:cubicBezTo>
                <a:cubicBezTo>
                  <a:pt x="2383660" y="1715897"/>
                  <a:pt x="2395003" y="1704554"/>
                  <a:pt x="2408995" y="1704554"/>
                </a:cubicBezTo>
                <a:close/>
                <a:moveTo>
                  <a:pt x="2250065" y="1704554"/>
                </a:moveTo>
                <a:cubicBezTo>
                  <a:pt x="2264057" y="1704554"/>
                  <a:pt x="2275398" y="1715897"/>
                  <a:pt x="2275398" y="1729889"/>
                </a:cubicBezTo>
                <a:cubicBezTo>
                  <a:pt x="2275398" y="1743880"/>
                  <a:pt x="2264057" y="1755222"/>
                  <a:pt x="2250065" y="1755222"/>
                </a:cubicBezTo>
                <a:cubicBezTo>
                  <a:pt x="2236073" y="1755222"/>
                  <a:pt x="2224730" y="1743880"/>
                  <a:pt x="2224730" y="1729889"/>
                </a:cubicBezTo>
                <a:cubicBezTo>
                  <a:pt x="2224730" y="1715897"/>
                  <a:pt x="2236073" y="1704554"/>
                  <a:pt x="2250065" y="1704554"/>
                </a:cubicBezTo>
                <a:close/>
                <a:moveTo>
                  <a:pt x="2091040" y="1704554"/>
                </a:moveTo>
                <a:cubicBezTo>
                  <a:pt x="2105031" y="1704554"/>
                  <a:pt x="2116374" y="1715897"/>
                  <a:pt x="2116374" y="1729889"/>
                </a:cubicBezTo>
                <a:cubicBezTo>
                  <a:pt x="2116374" y="1743880"/>
                  <a:pt x="2105031" y="1755222"/>
                  <a:pt x="2091040" y="1755222"/>
                </a:cubicBezTo>
                <a:cubicBezTo>
                  <a:pt x="2077049" y="1755222"/>
                  <a:pt x="2065706" y="1743880"/>
                  <a:pt x="2065706" y="1729889"/>
                </a:cubicBezTo>
                <a:cubicBezTo>
                  <a:pt x="2065706" y="1715897"/>
                  <a:pt x="2077049" y="1704554"/>
                  <a:pt x="2091040" y="1704554"/>
                </a:cubicBezTo>
                <a:close/>
                <a:moveTo>
                  <a:pt x="1932015" y="1704554"/>
                </a:moveTo>
                <a:cubicBezTo>
                  <a:pt x="1946006" y="1704554"/>
                  <a:pt x="1957349" y="1715897"/>
                  <a:pt x="1957349" y="1729889"/>
                </a:cubicBezTo>
                <a:cubicBezTo>
                  <a:pt x="1957349" y="1743880"/>
                  <a:pt x="1946006" y="1755222"/>
                  <a:pt x="1932015" y="1755222"/>
                </a:cubicBezTo>
                <a:cubicBezTo>
                  <a:pt x="1918023" y="1755222"/>
                  <a:pt x="1906681" y="1743880"/>
                  <a:pt x="1906681" y="1729889"/>
                </a:cubicBezTo>
                <a:cubicBezTo>
                  <a:pt x="1906681" y="1715897"/>
                  <a:pt x="1918023" y="1704554"/>
                  <a:pt x="1932015" y="1704554"/>
                </a:cubicBezTo>
                <a:close/>
                <a:moveTo>
                  <a:pt x="1772991" y="1704554"/>
                </a:moveTo>
                <a:cubicBezTo>
                  <a:pt x="1786983" y="1704554"/>
                  <a:pt x="1798324" y="1715897"/>
                  <a:pt x="1798324" y="1729889"/>
                </a:cubicBezTo>
                <a:cubicBezTo>
                  <a:pt x="1798324" y="1743880"/>
                  <a:pt x="1786983" y="1755222"/>
                  <a:pt x="1772991" y="1755222"/>
                </a:cubicBezTo>
                <a:cubicBezTo>
                  <a:pt x="1758999" y="1755222"/>
                  <a:pt x="1747656" y="1743880"/>
                  <a:pt x="1747656" y="1729889"/>
                </a:cubicBezTo>
                <a:cubicBezTo>
                  <a:pt x="1747656" y="1715897"/>
                  <a:pt x="1758999" y="1704554"/>
                  <a:pt x="1772991" y="1704554"/>
                </a:cubicBezTo>
                <a:close/>
                <a:moveTo>
                  <a:pt x="1613967" y="1704554"/>
                </a:moveTo>
                <a:cubicBezTo>
                  <a:pt x="1627959" y="1704554"/>
                  <a:pt x="1639300" y="1715897"/>
                  <a:pt x="1639300" y="1729889"/>
                </a:cubicBezTo>
                <a:cubicBezTo>
                  <a:pt x="1639300" y="1743880"/>
                  <a:pt x="1627959" y="1755222"/>
                  <a:pt x="1613967" y="1755222"/>
                </a:cubicBezTo>
                <a:cubicBezTo>
                  <a:pt x="1599975" y="1755222"/>
                  <a:pt x="1588632" y="1743880"/>
                  <a:pt x="1588632" y="1729889"/>
                </a:cubicBezTo>
                <a:cubicBezTo>
                  <a:pt x="1588632" y="1715897"/>
                  <a:pt x="1599975" y="1704554"/>
                  <a:pt x="1613967" y="1704554"/>
                </a:cubicBezTo>
                <a:close/>
                <a:moveTo>
                  <a:pt x="1454943" y="1704554"/>
                </a:moveTo>
                <a:cubicBezTo>
                  <a:pt x="1468935" y="1704554"/>
                  <a:pt x="1480276" y="1715897"/>
                  <a:pt x="1480276" y="1729889"/>
                </a:cubicBezTo>
                <a:cubicBezTo>
                  <a:pt x="1480276" y="1743880"/>
                  <a:pt x="1468935" y="1755222"/>
                  <a:pt x="1454943" y="1755222"/>
                </a:cubicBezTo>
                <a:cubicBezTo>
                  <a:pt x="1440951" y="1755222"/>
                  <a:pt x="1429608" y="1743880"/>
                  <a:pt x="1429608" y="1729889"/>
                </a:cubicBezTo>
                <a:cubicBezTo>
                  <a:pt x="1429608" y="1715897"/>
                  <a:pt x="1440951" y="1704554"/>
                  <a:pt x="1454943" y="1704554"/>
                </a:cubicBezTo>
                <a:close/>
                <a:moveTo>
                  <a:pt x="1296014" y="1704554"/>
                </a:moveTo>
                <a:cubicBezTo>
                  <a:pt x="1310006" y="1704554"/>
                  <a:pt x="1321347" y="1715897"/>
                  <a:pt x="1321347" y="1729889"/>
                </a:cubicBezTo>
                <a:cubicBezTo>
                  <a:pt x="1321347" y="1743880"/>
                  <a:pt x="1310006" y="1755222"/>
                  <a:pt x="1296014" y="1755222"/>
                </a:cubicBezTo>
                <a:cubicBezTo>
                  <a:pt x="1282022" y="1755222"/>
                  <a:pt x="1270679" y="1743880"/>
                  <a:pt x="1270679" y="1729889"/>
                </a:cubicBezTo>
                <a:cubicBezTo>
                  <a:pt x="1270679" y="1715897"/>
                  <a:pt x="1282022" y="1704554"/>
                  <a:pt x="1296014" y="1704554"/>
                </a:cubicBezTo>
                <a:close/>
                <a:moveTo>
                  <a:pt x="1138413" y="1704554"/>
                </a:moveTo>
                <a:cubicBezTo>
                  <a:pt x="1152405" y="1704554"/>
                  <a:pt x="1163746" y="1715897"/>
                  <a:pt x="1163746" y="1729889"/>
                </a:cubicBezTo>
                <a:cubicBezTo>
                  <a:pt x="1163746" y="1743880"/>
                  <a:pt x="1152405" y="1755222"/>
                  <a:pt x="1138413" y="1755222"/>
                </a:cubicBezTo>
                <a:cubicBezTo>
                  <a:pt x="1124421" y="1755222"/>
                  <a:pt x="1113078" y="1743880"/>
                  <a:pt x="1113078" y="1729889"/>
                </a:cubicBezTo>
                <a:cubicBezTo>
                  <a:pt x="1113078" y="1715897"/>
                  <a:pt x="1124421" y="1704554"/>
                  <a:pt x="1138413" y="1704554"/>
                </a:cubicBezTo>
                <a:close/>
                <a:moveTo>
                  <a:pt x="979386" y="1704554"/>
                </a:moveTo>
                <a:cubicBezTo>
                  <a:pt x="993378" y="1704554"/>
                  <a:pt x="1004720" y="1715897"/>
                  <a:pt x="1004720" y="1729889"/>
                </a:cubicBezTo>
                <a:cubicBezTo>
                  <a:pt x="1004720" y="1743880"/>
                  <a:pt x="993378" y="1755222"/>
                  <a:pt x="979386" y="1755222"/>
                </a:cubicBezTo>
                <a:cubicBezTo>
                  <a:pt x="965395" y="1755222"/>
                  <a:pt x="954052" y="1743880"/>
                  <a:pt x="954052" y="1729889"/>
                </a:cubicBezTo>
                <a:cubicBezTo>
                  <a:pt x="954052" y="1715897"/>
                  <a:pt x="965395" y="1704554"/>
                  <a:pt x="979386" y="1704554"/>
                </a:cubicBezTo>
                <a:close/>
                <a:moveTo>
                  <a:pt x="820362" y="1704554"/>
                </a:moveTo>
                <a:cubicBezTo>
                  <a:pt x="834354" y="1704554"/>
                  <a:pt x="845696" y="1715897"/>
                  <a:pt x="845696" y="1729889"/>
                </a:cubicBezTo>
                <a:cubicBezTo>
                  <a:pt x="845696" y="1743880"/>
                  <a:pt x="834354" y="1755222"/>
                  <a:pt x="820362" y="1755222"/>
                </a:cubicBezTo>
                <a:cubicBezTo>
                  <a:pt x="806371" y="1755222"/>
                  <a:pt x="795028" y="1743880"/>
                  <a:pt x="795028" y="1729889"/>
                </a:cubicBezTo>
                <a:cubicBezTo>
                  <a:pt x="795028" y="1715897"/>
                  <a:pt x="806371" y="1704554"/>
                  <a:pt x="820362" y="1704554"/>
                </a:cubicBezTo>
                <a:close/>
                <a:moveTo>
                  <a:pt x="661338" y="1704554"/>
                </a:moveTo>
                <a:cubicBezTo>
                  <a:pt x="675330" y="1704554"/>
                  <a:pt x="686672" y="1715897"/>
                  <a:pt x="686672" y="1729889"/>
                </a:cubicBezTo>
                <a:cubicBezTo>
                  <a:pt x="686672" y="1743880"/>
                  <a:pt x="675330" y="1755222"/>
                  <a:pt x="661338" y="1755222"/>
                </a:cubicBezTo>
                <a:cubicBezTo>
                  <a:pt x="647347" y="1755222"/>
                  <a:pt x="636004" y="1743880"/>
                  <a:pt x="636004" y="1729889"/>
                </a:cubicBezTo>
                <a:cubicBezTo>
                  <a:pt x="636004" y="1715897"/>
                  <a:pt x="647347" y="1704554"/>
                  <a:pt x="661338" y="1704554"/>
                </a:cubicBezTo>
                <a:close/>
                <a:moveTo>
                  <a:pt x="502312" y="1704554"/>
                </a:moveTo>
                <a:cubicBezTo>
                  <a:pt x="516304" y="1704554"/>
                  <a:pt x="527647" y="1715897"/>
                  <a:pt x="527647" y="1729889"/>
                </a:cubicBezTo>
                <a:cubicBezTo>
                  <a:pt x="527647" y="1743880"/>
                  <a:pt x="516304" y="1755222"/>
                  <a:pt x="502312" y="1755222"/>
                </a:cubicBezTo>
                <a:cubicBezTo>
                  <a:pt x="488321" y="1755222"/>
                  <a:pt x="476979" y="1743880"/>
                  <a:pt x="476979" y="1729889"/>
                </a:cubicBezTo>
                <a:cubicBezTo>
                  <a:pt x="476979" y="1715897"/>
                  <a:pt x="488321" y="1704554"/>
                  <a:pt x="502312" y="1704554"/>
                </a:cubicBezTo>
                <a:close/>
                <a:moveTo>
                  <a:pt x="343288" y="1704554"/>
                </a:moveTo>
                <a:cubicBezTo>
                  <a:pt x="357280" y="1704554"/>
                  <a:pt x="368623" y="1715897"/>
                  <a:pt x="368623" y="1729889"/>
                </a:cubicBezTo>
                <a:cubicBezTo>
                  <a:pt x="368623" y="1743880"/>
                  <a:pt x="357280" y="1755222"/>
                  <a:pt x="343288" y="1755222"/>
                </a:cubicBezTo>
                <a:cubicBezTo>
                  <a:pt x="329297" y="1755222"/>
                  <a:pt x="317955" y="1743880"/>
                  <a:pt x="317955" y="1729889"/>
                </a:cubicBezTo>
                <a:cubicBezTo>
                  <a:pt x="317955" y="1715897"/>
                  <a:pt x="329297" y="1704554"/>
                  <a:pt x="343288" y="1704554"/>
                </a:cubicBezTo>
                <a:close/>
                <a:moveTo>
                  <a:pt x="184358" y="1704554"/>
                </a:moveTo>
                <a:cubicBezTo>
                  <a:pt x="198350" y="1704554"/>
                  <a:pt x="209693" y="1715897"/>
                  <a:pt x="209693" y="1729889"/>
                </a:cubicBezTo>
                <a:cubicBezTo>
                  <a:pt x="209693" y="1743880"/>
                  <a:pt x="198350" y="1755222"/>
                  <a:pt x="184358" y="1755222"/>
                </a:cubicBezTo>
                <a:cubicBezTo>
                  <a:pt x="170367" y="1755222"/>
                  <a:pt x="159025" y="1743880"/>
                  <a:pt x="159025" y="1729889"/>
                </a:cubicBezTo>
                <a:cubicBezTo>
                  <a:pt x="159025" y="1715897"/>
                  <a:pt x="170367" y="1704554"/>
                  <a:pt x="184358" y="1704554"/>
                </a:cubicBezTo>
                <a:close/>
                <a:moveTo>
                  <a:pt x="2408995" y="1557390"/>
                </a:moveTo>
                <a:cubicBezTo>
                  <a:pt x="2422987" y="1557390"/>
                  <a:pt x="2434328" y="1568733"/>
                  <a:pt x="2434328" y="1582723"/>
                </a:cubicBezTo>
                <a:cubicBezTo>
                  <a:pt x="2434328" y="1596715"/>
                  <a:pt x="2422987" y="1608058"/>
                  <a:pt x="2408995" y="1608058"/>
                </a:cubicBezTo>
                <a:cubicBezTo>
                  <a:pt x="2395003" y="1608058"/>
                  <a:pt x="2383660" y="1596715"/>
                  <a:pt x="2383660" y="1582723"/>
                </a:cubicBezTo>
                <a:cubicBezTo>
                  <a:pt x="2383660" y="1568733"/>
                  <a:pt x="2395003" y="1557390"/>
                  <a:pt x="2408995" y="1557390"/>
                </a:cubicBezTo>
                <a:close/>
                <a:moveTo>
                  <a:pt x="2250065" y="1557390"/>
                </a:moveTo>
                <a:cubicBezTo>
                  <a:pt x="2264057" y="1557390"/>
                  <a:pt x="2275398" y="1568733"/>
                  <a:pt x="2275398" y="1582723"/>
                </a:cubicBezTo>
                <a:cubicBezTo>
                  <a:pt x="2275398" y="1596715"/>
                  <a:pt x="2264057" y="1608058"/>
                  <a:pt x="2250065" y="1608058"/>
                </a:cubicBezTo>
                <a:cubicBezTo>
                  <a:pt x="2236073" y="1608058"/>
                  <a:pt x="2224730" y="1596715"/>
                  <a:pt x="2224730" y="1582723"/>
                </a:cubicBezTo>
                <a:cubicBezTo>
                  <a:pt x="2224730" y="1568733"/>
                  <a:pt x="2236073" y="1557390"/>
                  <a:pt x="2250065" y="1557390"/>
                </a:cubicBezTo>
                <a:close/>
                <a:moveTo>
                  <a:pt x="2091040" y="1557390"/>
                </a:moveTo>
                <a:cubicBezTo>
                  <a:pt x="2105031" y="1557390"/>
                  <a:pt x="2116374" y="1568733"/>
                  <a:pt x="2116374" y="1582723"/>
                </a:cubicBezTo>
                <a:cubicBezTo>
                  <a:pt x="2116374" y="1596715"/>
                  <a:pt x="2105031" y="1608058"/>
                  <a:pt x="2091040" y="1608058"/>
                </a:cubicBezTo>
                <a:cubicBezTo>
                  <a:pt x="2077049" y="1608058"/>
                  <a:pt x="2065706" y="1596715"/>
                  <a:pt x="2065706" y="1582723"/>
                </a:cubicBezTo>
                <a:cubicBezTo>
                  <a:pt x="2065706" y="1568733"/>
                  <a:pt x="2077049" y="1557390"/>
                  <a:pt x="2091040" y="1557390"/>
                </a:cubicBezTo>
                <a:close/>
                <a:moveTo>
                  <a:pt x="1932015" y="1557390"/>
                </a:moveTo>
                <a:cubicBezTo>
                  <a:pt x="1946006" y="1557390"/>
                  <a:pt x="1957349" y="1568733"/>
                  <a:pt x="1957349" y="1582723"/>
                </a:cubicBezTo>
                <a:cubicBezTo>
                  <a:pt x="1957349" y="1596715"/>
                  <a:pt x="1946006" y="1608058"/>
                  <a:pt x="1932015" y="1608058"/>
                </a:cubicBezTo>
                <a:cubicBezTo>
                  <a:pt x="1918023" y="1608058"/>
                  <a:pt x="1906681" y="1596715"/>
                  <a:pt x="1906681" y="1582723"/>
                </a:cubicBezTo>
                <a:cubicBezTo>
                  <a:pt x="1906681" y="1568733"/>
                  <a:pt x="1918023" y="1557390"/>
                  <a:pt x="1932015" y="1557390"/>
                </a:cubicBezTo>
                <a:close/>
                <a:moveTo>
                  <a:pt x="1772991" y="1557390"/>
                </a:moveTo>
                <a:cubicBezTo>
                  <a:pt x="1786983" y="1557390"/>
                  <a:pt x="1798324" y="1568733"/>
                  <a:pt x="1798324" y="1582723"/>
                </a:cubicBezTo>
                <a:cubicBezTo>
                  <a:pt x="1798324" y="1596715"/>
                  <a:pt x="1786983" y="1608058"/>
                  <a:pt x="1772991" y="1608058"/>
                </a:cubicBezTo>
                <a:cubicBezTo>
                  <a:pt x="1758999" y="1608058"/>
                  <a:pt x="1747656" y="1596715"/>
                  <a:pt x="1747656" y="1582723"/>
                </a:cubicBezTo>
                <a:cubicBezTo>
                  <a:pt x="1747656" y="1568733"/>
                  <a:pt x="1758999" y="1557390"/>
                  <a:pt x="1772991" y="1557390"/>
                </a:cubicBezTo>
                <a:close/>
                <a:moveTo>
                  <a:pt x="1613967" y="1557390"/>
                </a:moveTo>
                <a:cubicBezTo>
                  <a:pt x="1627959" y="1557390"/>
                  <a:pt x="1639300" y="1568733"/>
                  <a:pt x="1639300" y="1582723"/>
                </a:cubicBezTo>
                <a:cubicBezTo>
                  <a:pt x="1639300" y="1596715"/>
                  <a:pt x="1627959" y="1608058"/>
                  <a:pt x="1613967" y="1608058"/>
                </a:cubicBezTo>
                <a:cubicBezTo>
                  <a:pt x="1599975" y="1608058"/>
                  <a:pt x="1588632" y="1596715"/>
                  <a:pt x="1588632" y="1582723"/>
                </a:cubicBezTo>
                <a:cubicBezTo>
                  <a:pt x="1588632" y="1568733"/>
                  <a:pt x="1599975" y="1557390"/>
                  <a:pt x="1613967" y="1557390"/>
                </a:cubicBezTo>
                <a:close/>
                <a:moveTo>
                  <a:pt x="1454943" y="1557390"/>
                </a:moveTo>
                <a:cubicBezTo>
                  <a:pt x="1468935" y="1557390"/>
                  <a:pt x="1480276" y="1568733"/>
                  <a:pt x="1480276" y="1582723"/>
                </a:cubicBezTo>
                <a:cubicBezTo>
                  <a:pt x="1480276" y="1596715"/>
                  <a:pt x="1468935" y="1608058"/>
                  <a:pt x="1454943" y="1608058"/>
                </a:cubicBezTo>
                <a:cubicBezTo>
                  <a:pt x="1440951" y="1608058"/>
                  <a:pt x="1429608" y="1596715"/>
                  <a:pt x="1429608" y="1582723"/>
                </a:cubicBezTo>
                <a:cubicBezTo>
                  <a:pt x="1429608" y="1568733"/>
                  <a:pt x="1440951" y="1557390"/>
                  <a:pt x="1454943" y="1557390"/>
                </a:cubicBezTo>
                <a:close/>
                <a:moveTo>
                  <a:pt x="1296014" y="1557390"/>
                </a:moveTo>
                <a:cubicBezTo>
                  <a:pt x="1310006" y="1557390"/>
                  <a:pt x="1321347" y="1568733"/>
                  <a:pt x="1321347" y="1582723"/>
                </a:cubicBezTo>
                <a:cubicBezTo>
                  <a:pt x="1321347" y="1596715"/>
                  <a:pt x="1310006" y="1608058"/>
                  <a:pt x="1296014" y="1608058"/>
                </a:cubicBezTo>
                <a:cubicBezTo>
                  <a:pt x="1282022" y="1608058"/>
                  <a:pt x="1270679" y="1596715"/>
                  <a:pt x="1270679" y="1582723"/>
                </a:cubicBezTo>
                <a:cubicBezTo>
                  <a:pt x="1270679" y="1568733"/>
                  <a:pt x="1282022" y="1557390"/>
                  <a:pt x="1296014" y="1557390"/>
                </a:cubicBezTo>
                <a:close/>
                <a:moveTo>
                  <a:pt x="1138413" y="1557390"/>
                </a:moveTo>
                <a:cubicBezTo>
                  <a:pt x="1152405" y="1557390"/>
                  <a:pt x="1163746" y="1568733"/>
                  <a:pt x="1163746" y="1582723"/>
                </a:cubicBezTo>
                <a:cubicBezTo>
                  <a:pt x="1163746" y="1596715"/>
                  <a:pt x="1152405" y="1608058"/>
                  <a:pt x="1138413" y="1608058"/>
                </a:cubicBezTo>
                <a:cubicBezTo>
                  <a:pt x="1124421" y="1608058"/>
                  <a:pt x="1113078" y="1596715"/>
                  <a:pt x="1113078" y="1582723"/>
                </a:cubicBezTo>
                <a:cubicBezTo>
                  <a:pt x="1113078" y="1568733"/>
                  <a:pt x="1124421" y="1557390"/>
                  <a:pt x="1138413" y="1557390"/>
                </a:cubicBezTo>
                <a:close/>
                <a:moveTo>
                  <a:pt x="979386" y="1557390"/>
                </a:moveTo>
                <a:cubicBezTo>
                  <a:pt x="993378" y="1557390"/>
                  <a:pt x="1004720" y="1568733"/>
                  <a:pt x="1004720" y="1582723"/>
                </a:cubicBezTo>
                <a:cubicBezTo>
                  <a:pt x="1004720" y="1596715"/>
                  <a:pt x="993378" y="1608058"/>
                  <a:pt x="979386" y="1608058"/>
                </a:cubicBezTo>
                <a:cubicBezTo>
                  <a:pt x="965395" y="1608058"/>
                  <a:pt x="954052" y="1596715"/>
                  <a:pt x="954052" y="1582723"/>
                </a:cubicBezTo>
                <a:cubicBezTo>
                  <a:pt x="954052" y="1568733"/>
                  <a:pt x="965395" y="1557390"/>
                  <a:pt x="979386" y="1557390"/>
                </a:cubicBezTo>
                <a:close/>
                <a:moveTo>
                  <a:pt x="820362" y="1557390"/>
                </a:moveTo>
                <a:cubicBezTo>
                  <a:pt x="834354" y="1557390"/>
                  <a:pt x="845696" y="1568733"/>
                  <a:pt x="845696" y="1582723"/>
                </a:cubicBezTo>
                <a:cubicBezTo>
                  <a:pt x="845696" y="1596715"/>
                  <a:pt x="834354" y="1608058"/>
                  <a:pt x="820362" y="1608058"/>
                </a:cubicBezTo>
                <a:cubicBezTo>
                  <a:pt x="806371" y="1608058"/>
                  <a:pt x="795028" y="1596715"/>
                  <a:pt x="795028" y="1582723"/>
                </a:cubicBezTo>
                <a:cubicBezTo>
                  <a:pt x="795028" y="1568733"/>
                  <a:pt x="806371" y="1557390"/>
                  <a:pt x="820362" y="1557390"/>
                </a:cubicBezTo>
                <a:close/>
                <a:moveTo>
                  <a:pt x="661338" y="1557390"/>
                </a:moveTo>
                <a:cubicBezTo>
                  <a:pt x="675330" y="1557390"/>
                  <a:pt x="686672" y="1568733"/>
                  <a:pt x="686672" y="1582723"/>
                </a:cubicBezTo>
                <a:cubicBezTo>
                  <a:pt x="686672" y="1596715"/>
                  <a:pt x="675330" y="1608058"/>
                  <a:pt x="661338" y="1608058"/>
                </a:cubicBezTo>
                <a:cubicBezTo>
                  <a:pt x="647347" y="1608058"/>
                  <a:pt x="636004" y="1596715"/>
                  <a:pt x="636004" y="1582723"/>
                </a:cubicBezTo>
                <a:cubicBezTo>
                  <a:pt x="636004" y="1568733"/>
                  <a:pt x="647347" y="1557390"/>
                  <a:pt x="661338" y="1557390"/>
                </a:cubicBezTo>
                <a:close/>
                <a:moveTo>
                  <a:pt x="502312" y="1557390"/>
                </a:moveTo>
                <a:cubicBezTo>
                  <a:pt x="516304" y="1557390"/>
                  <a:pt x="527647" y="1568733"/>
                  <a:pt x="527647" y="1582723"/>
                </a:cubicBezTo>
                <a:cubicBezTo>
                  <a:pt x="527647" y="1596715"/>
                  <a:pt x="516304" y="1608058"/>
                  <a:pt x="502312" y="1608058"/>
                </a:cubicBezTo>
                <a:cubicBezTo>
                  <a:pt x="488321" y="1608058"/>
                  <a:pt x="476979" y="1596715"/>
                  <a:pt x="476979" y="1582723"/>
                </a:cubicBezTo>
                <a:cubicBezTo>
                  <a:pt x="476979" y="1568733"/>
                  <a:pt x="488321" y="1557390"/>
                  <a:pt x="502312" y="1557390"/>
                </a:cubicBezTo>
                <a:close/>
                <a:moveTo>
                  <a:pt x="343288" y="1557390"/>
                </a:moveTo>
                <a:cubicBezTo>
                  <a:pt x="357280" y="1557390"/>
                  <a:pt x="368623" y="1568733"/>
                  <a:pt x="368623" y="1582723"/>
                </a:cubicBezTo>
                <a:cubicBezTo>
                  <a:pt x="368623" y="1596715"/>
                  <a:pt x="357280" y="1608058"/>
                  <a:pt x="343288" y="1608058"/>
                </a:cubicBezTo>
                <a:cubicBezTo>
                  <a:pt x="329297" y="1608058"/>
                  <a:pt x="317955" y="1596715"/>
                  <a:pt x="317955" y="1582723"/>
                </a:cubicBezTo>
                <a:cubicBezTo>
                  <a:pt x="317955" y="1568733"/>
                  <a:pt x="329297" y="1557390"/>
                  <a:pt x="343288" y="1557390"/>
                </a:cubicBezTo>
                <a:close/>
                <a:moveTo>
                  <a:pt x="184358" y="1557390"/>
                </a:moveTo>
                <a:cubicBezTo>
                  <a:pt x="198350" y="1557390"/>
                  <a:pt x="209693" y="1568733"/>
                  <a:pt x="209693" y="1582723"/>
                </a:cubicBezTo>
                <a:cubicBezTo>
                  <a:pt x="209693" y="1596715"/>
                  <a:pt x="198350" y="1608058"/>
                  <a:pt x="184358" y="1608058"/>
                </a:cubicBezTo>
                <a:cubicBezTo>
                  <a:pt x="170367" y="1608058"/>
                  <a:pt x="159025" y="1596715"/>
                  <a:pt x="159025" y="1582723"/>
                </a:cubicBezTo>
                <a:cubicBezTo>
                  <a:pt x="159025" y="1568733"/>
                  <a:pt x="170367" y="1557390"/>
                  <a:pt x="184358" y="1557390"/>
                </a:cubicBezTo>
                <a:close/>
                <a:moveTo>
                  <a:pt x="25335" y="1557390"/>
                </a:moveTo>
                <a:cubicBezTo>
                  <a:pt x="39326" y="1557390"/>
                  <a:pt x="50668" y="1568733"/>
                  <a:pt x="50668" y="1582723"/>
                </a:cubicBezTo>
                <a:cubicBezTo>
                  <a:pt x="50668" y="1596715"/>
                  <a:pt x="39326" y="1608058"/>
                  <a:pt x="25335" y="1608058"/>
                </a:cubicBezTo>
                <a:cubicBezTo>
                  <a:pt x="11343" y="1608058"/>
                  <a:pt x="0" y="1596715"/>
                  <a:pt x="0" y="1582723"/>
                </a:cubicBezTo>
                <a:cubicBezTo>
                  <a:pt x="0" y="1568733"/>
                  <a:pt x="11343" y="1557390"/>
                  <a:pt x="25335" y="1557390"/>
                </a:cubicBezTo>
                <a:close/>
                <a:moveTo>
                  <a:pt x="2408995" y="1410321"/>
                </a:moveTo>
                <a:cubicBezTo>
                  <a:pt x="2422987" y="1410321"/>
                  <a:pt x="2434328" y="1421664"/>
                  <a:pt x="2434328" y="1435654"/>
                </a:cubicBezTo>
                <a:cubicBezTo>
                  <a:pt x="2434328" y="1449646"/>
                  <a:pt x="2422987" y="1460989"/>
                  <a:pt x="2408995" y="1460989"/>
                </a:cubicBezTo>
                <a:cubicBezTo>
                  <a:pt x="2395003" y="1460989"/>
                  <a:pt x="2383660" y="1449646"/>
                  <a:pt x="2383660" y="1435654"/>
                </a:cubicBezTo>
                <a:cubicBezTo>
                  <a:pt x="2383660" y="1421664"/>
                  <a:pt x="2395003" y="1410321"/>
                  <a:pt x="2408995" y="1410321"/>
                </a:cubicBezTo>
                <a:close/>
                <a:moveTo>
                  <a:pt x="2250065" y="1410321"/>
                </a:moveTo>
                <a:cubicBezTo>
                  <a:pt x="2264057" y="1410321"/>
                  <a:pt x="2275398" y="1421664"/>
                  <a:pt x="2275398" y="1435654"/>
                </a:cubicBezTo>
                <a:cubicBezTo>
                  <a:pt x="2275398" y="1449646"/>
                  <a:pt x="2264057" y="1460989"/>
                  <a:pt x="2250065" y="1460989"/>
                </a:cubicBezTo>
                <a:cubicBezTo>
                  <a:pt x="2236073" y="1460989"/>
                  <a:pt x="2224730" y="1449646"/>
                  <a:pt x="2224730" y="1435654"/>
                </a:cubicBezTo>
                <a:cubicBezTo>
                  <a:pt x="2224730" y="1421664"/>
                  <a:pt x="2236073" y="1410321"/>
                  <a:pt x="2250065" y="1410321"/>
                </a:cubicBezTo>
                <a:close/>
                <a:moveTo>
                  <a:pt x="2091040" y="1410321"/>
                </a:moveTo>
                <a:cubicBezTo>
                  <a:pt x="2105031" y="1410321"/>
                  <a:pt x="2116374" y="1421664"/>
                  <a:pt x="2116374" y="1435654"/>
                </a:cubicBezTo>
                <a:cubicBezTo>
                  <a:pt x="2116374" y="1449646"/>
                  <a:pt x="2105031" y="1460989"/>
                  <a:pt x="2091040" y="1460989"/>
                </a:cubicBezTo>
                <a:cubicBezTo>
                  <a:pt x="2077049" y="1460989"/>
                  <a:pt x="2065706" y="1449646"/>
                  <a:pt x="2065706" y="1435654"/>
                </a:cubicBezTo>
                <a:cubicBezTo>
                  <a:pt x="2065706" y="1421664"/>
                  <a:pt x="2077049" y="1410321"/>
                  <a:pt x="2091040" y="1410321"/>
                </a:cubicBezTo>
                <a:close/>
                <a:moveTo>
                  <a:pt x="1932015" y="1410321"/>
                </a:moveTo>
                <a:cubicBezTo>
                  <a:pt x="1946006" y="1410321"/>
                  <a:pt x="1957349" y="1421664"/>
                  <a:pt x="1957349" y="1435654"/>
                </a:cubicBezTo>
                <a:cubicBezTo>
                  <a:pt x="1957349" y="1449646"/>
                  <a:pt x="1946006" y="1460989"/>
                  <a:pt x="1932015" y="1460989"/>
                </a:cubicBezTo>
                <a:cubicBezTo>
                  <a:pt x="1918023" y="1460989"/>
                  <a:pt x="1906681" y="1449646"/>
                  <a:pt x="1906681" y="1435654"/>
                </a:cubicBezTo>
                <a:cubicBezTo>
                  <a:pt x="1906681" y="1421664"/>
                  <a:pt x="1918023" y="1410321"/>
                  <a:pt x="1932015" y="1410321"/>
                </a:cubicBezTo>
                <a:close/>
                <a:moveTo>
                  <a:pt x="1772991" y="1410321"/>
                </a:moveTo>
                <a:cubicBezTo>
                  <a:pt x="1786983" y="1410321"/>
                  <a:pt x="1798324" y="1421664"/>
                  <a:pt x="1798324" y="1435654"/>
                </a:cubicBezTo>
                <a:cubicBezTo>
                  <a:pt x="1798324" y="1449646"/>
                  <a:pt x="1786983" y="1460989"/>
                  <a:pt x="1772991" y="1460989"/>
                </a:cubicBezTo>
                <a:cubicBezTo>
                  <a:pt x="1758999" y="1460989"/>
                  <a:pt x="1747656" y="1449646"/>
                  <a:pt x="1747656" y="1435654"/>
                </a:cubicBezTo>
                <a:cubicBezTo>
                  <a:pt x="1747656" y="1421664"/>
                  <a:pt x="1758999" y="1410321"/>
                  <a:pt x="1772991" y="1410321"/>
                </a:cubicBezTo>
                <a:close/>
                <a:moveTo>
                  <a:pt x="1613967" y="1410321"/>
                </a:moveTo>
                <a:cubicBezTo>
                  <a:pt x="1627959" y="1410321"/>
                  <a:pt x="1639300" y="1421664"/>
                  <a:pt x="1639300" y="1435654"/>
                </a:cubicBezTo>
                <a:cubicBezTo>
                  <a:pt x="1639300" y="1449646"/>
                  <a:pt x="1627959" y="1460989"/>
                  <a:pt x="1613967" y="1460989"/>
                </a:cubicBezTo>
                <a:cubicBezTo>
                  <a:pt x="1599975" y="1460989"/>
                  <a:pt x="1588632" y="1449646"/>
                  <a:pt x="1588632" y="1435654"/>
                </a:cubicBezTo>
                <a:cubicBezTo>
                  <a:pt x="1588632" y="1421664"/>
                  <a:pt x="1599975" y="1410321"/>
                  <a:pt x="1613967" y="1410321"/>
                </a:cubicBezTo>
                <a:close/>
                <a:moveTo>
                  <a:pt x="1454943" y="1410321"/>
                </a:moveTo>
                <a:cubicBezTo>
                  <a:pt x="1468935" y="1410321"/>
                  <a:pt x="1480276" y="1421664"/>
                  <a:pt x="1480276" y="1435654"/>
                </a:cubicBezTo>
                <a:cubicBezTo>
                  <a:pt x="1480276" y="1449646"/>
                  <a:pt x="1468935" y="1460989"/>
                  <a:pt x="1454943" y="1460989"/>
                </a:cubicBezTo>
                <a:cubicBezTo>
                  <a:pt x="1440951" y="1460989"/>
                  <a:pt x="1429608" y="1449646"/>
                  <a:pt x="1429608" y="1435654"/>
                </a:cubicBezTo>
                <a:cubicBezTo>
                  <a:pt x="1429608" y="1421664"/>
                  <a:pt x="1440951" y="1410321"/>
                  <a:pt x="1454943" y="1410321"/>
                </a:cubicBezTo>
                <a:close/>
                <a:moveTo>
                  <a:pt x="1296014" y="1410321"/>
                </a:moveTo>
                <a:cubicBezTo>
                  <a:pt x="1310006" y="1410321"/>
                  <a:pt x="1321347" y="1421664"/>
                  <a:pt x="1321347" y="1435654"/>
                </a:cubicBezTo>
                <a:cubicBezTo>
                  <a:pt x="1321347" y="1449646"/>
                  <a:pt x="1310006" y="1460989"/>
                  <a:pt x="1296014" y="1460989"/>
                </a:cubicBezTo>
                <a:cubicBezTo>
                  <a:pt x="1282022" y="1460989"/>
                  <a:pt x="1270679" y="1449646"/>
                  <a:pt x="1270679" y="1435654"/>
                </a:cubicBezTo>
                <a:cubicBezTo>
                  <a:pt x="1270679" y="1421664"/>
                  <a:pt x="1282022" y="1410321"/>
                  <a:pt x="1296014" y="1410321"/>
                </a:cubicBezTo>
                <a:close/>
                <a:moveTo>
                  <a:pt x="1138413" y="1410321"/>
                </a:moveTo>
                <a:cubicBezTo>
                  <a:pt x="1152405" y="1410321"/>
                  <a:pt x="1163746" y="1421664"/>
                  <a:pt x="1163746" y="1435654"/>
                </a:cubicBezTo>
                <a:cubicBezTo>
                  <a:pt x="1163746" y="1449646"/>
                  <a:pt x="1152405" y="1460989"/>
                  <a:pt x="1138413" y="1460989"/>
                </a:cubicBezTo>
                <a:cubicBezTo>
                  <a:pt x="1124421" y="1460989"/>
                  <a:pt x="1113078" y="1449646"/>
                  <a:pt x="1113078" y="1435654"/>
                </a:cubicBezTo>
                <a:cubicBezTo>
                  <a:pt x="1113078" y="1421664"/>
                  <a:pt x="1124421" y="1410321"/>
                  <a:pt x="1138413" y="1410321"/>
                </a:cubicBezTo>
                <a:close/>
                <a:moveTo>
                  <a:pt x="979386" y="1410321"/>
                </a:moveTo>
                <a:cubicBezTo>
                  <a:pt x="993378" y="1410321"/>
                  <a:pt x="1004720" y="1421664"/>
                  <a:pt x="1004720" y="1435654"/>
                </a:cubicBezTo>
                <a:cubicBezTo>
                  <a:pt x="1004720" y="1449646"/>
                  <a:pt x="993378" y="1460989"/>
                  <a:pt x="979386" y="1460989"/>
                </a:cubicBezTo>
                <a:cubicBezTo>
                  <a:pt x="965395" y="1460989"/>
                  <a:pt x="954052" y="1449646"/>
                  <a:pt x="954052" y="1435654"/>
                </a:cubicBezTo>
                <a:cubicBezTo>
                  <a:pt x="954052" y="1421664"/>
                  <a:pt x="965395" y="1410321"/>
                  <a:pt x="979386" y="1410321"/>
                </a:cubicBezTo>
                <a:close/>
                <a:moveTo>
                  <a:pt x="820362" y="1410321"/>
                </a:moveTo>
                <a:cubicBezTo>
                  <a:pt x="834354" y="1410321"/>
                  <a:pt x="845696" y="1421664"/>
                  <a:pt x="845696" y="1435654"/>
                </a:cubicBezTo>
                <a:cubicBezTo>
                  <a:pt x="845696" y="1449646"/>
                  <a:pt x="834354" y="1460989"/>
                  <a:pt x="820362" y="1460989"/>
                </a:cubicBezTo>
                <a:cubicBezTo>
                  <a:pt x="806371" y="1460989"/>
                  <a:pt x="795028" y="1449646"/>
                  <a:pt x="795028" y="1435654"/>
                </a:cubicBezTo>
                <a:cubicBezTo>
                  <a:pt x="795028" y="1421664"/>
                  <a:pt x="806371" y="1410321"/>
                  <a:pt x="820362" y="1410321"/>
                </a:cubicBezTo>
                <a:close/>
                <a:moveTo>
                  <a:pt x="661338" y="1410321"/>
                </a:moveTo>
                <a:cubicBezTo>
                  <a:pt x="675330" y="1410321"/>
                  <a:pt x="686672" y="1421664"/>
                  <a:pt x="686672" y="1435654"/>
                </a:cubicBezTo>
                <a:cubicBezTo>
                  <a:pt x="686672" y="1449646"/>
                  <a:pt x="675330" y="1460989"/>
                  <a:pt x="661338" y="1460989"/>
                </a:cubicBezTo>
                <a:cubicBezTo>
                  <a:pt x="647347" y="1460989"/>
                  <a:pt x="636004" y="1449646"/>
                  <a:pt x="636004" y="1435654"/>
                </a:cubicBezTo>
                <a:cubicBezTo>
                  <a:pt x="636004" y="1421664"/>
                  <a:pt x="647347" y="1410321"/>
                  <a:pt x="661338" y="1410321"/>
                </a:cubicBezTo>
                <a:close/>
                <a:moveTo>
                  <a:pt x="502312" y="1410321"/>
                </a:moveTo>
                <a:cubicBezTo>
                  <a:pt x="516304" y="1410321"/>
                  <a:pt x="527647" y="1421664"/>
                  <a:pt x="527647" y="1435654"/>
                </a:cubicBezTo>
                <a:cubicBezTo>
                  <a:pt x="527647" y="1449646"/>
                  <a:pt x="516304" y="1460989"/>
                  <a:pt x="502312" y="1460989"/>
                </a:cubicBezTo>
                <a:cubicBezTo>
                  <a:pt x="488321" y="1460989"/>
                  <a:pt x="476979" y="1449646"/>
                  <a:pt x="476979" y="1435654"/>
                </a:cubicBezTo>
                <a:cubicBezTo>
                  <a:pt x="476979" y="1421664"/>
                  <a:pt x="488321" y="1410321"/>
                  <a:pt x="502312" y="1410321"/>
                </a:cubicBezTo>
                <a:close/>
                <a:moveTo>
                  <a:pt x="343288" y="1410321"/>
                </a:moveTo>
                <a:cubicBezTo>
                  <a:pt x="357280" y="1410321"/>
                  <a:pt x="368623" y="1421664"/>
                  <a:pt x="368623" y="1435654"/>
                </a:cubicBezTo>
                <a:cubicBezTo>
                  <a:pt x="368623" y="1449646"/>
                  <a:pt x="357280" y="1460989"/>
                  <a:pt x="343288" y="1460989"/>
                </a:cubicBezTo>
                <a:cubicBezTo>
                  <a:pt x="329297" y="1460989"/>
                  <a:pt x="317955" y="1449646"/>
                  <a:pt x="317955" y="1435654"/>
                </a:cubicBezTo>
                <a:cubicBezTo>
                  <a:pt x="317955" y="1421664"/>
                  <a:pt x="329297" y="1410321"/>
                  <a:pt x="343288" y="1410321"/>
                </a:cubicBezTo>
                <a:close/>
                <a:moveTo>
                  <a:pt x="184358" y="1410321"/>
                </a:moveTo>
                <a:cubicBezTo>
                  <a:pt x="198350" y="1410321"/>
                  <a:pt x="209693" y="1421664"/>
                  <a:pt x="209693" y="1435654"/>
                </a:cubicBezTo>
                <a:cubicBezTo>
                  <a:pt x="209693" y="1449646"/>
                  <a:pt x="198350" y="1460989"/>
                  <a:pt x="184358" y="1460989"/>
                </a:cubicBezTo>
                <a:cubicBezTo>
                  <a:pt x="170367" y="1460989"/>
                  <a:pt x="159025" y="1449646"/>
                  <a:pt x="159025" y="1435654"/>
                </a:cubicBezTo>
                <a:cubicBezTo>
                  <a:pt x="159025" y="1421664"/>
                  <a:pt x="170367" y="1410321"/>
                  <a:pt x="184358" y="1410321"/>
                </a:cubicBezTo>
                <a:close/>
                <a:moveTo>
                  <a:pt x="25335" y="1410321"/>
                </a:moveTo>
                <a:cubicBezTo>
                  <a:pt x="39326" y="1410321"/>
                  <a:pt x="50668" y="1421664"/>
                  <a:pt x="50668" y="1435654"/>
                </a:cubicBezTo>
                <a:cubicBezTo>
                  <a:pt x="50668" y="1449646"/>
                  <a:pt x="39326" y="1460989"/>
                  <a:pt x="25335" y="1460989"/>
                </a:cubicBezTo>
                <a:cubicBezTo>
                  <a:pt x="11343" y="1460989"/>
                  <a:pt x="0" y="1449646"/>
                  <a:pt x="0" y="1435654"/>
                </a:cubicBezTo>
                <a:cubicBezTo>
                  <a:pt x="0" y="1421664"/>
                  <a:pt x="11343" y="1410321"/>
                  <a:pt x="25335" y="1410321"/>
                </a:cubicBezTo>
                <a:close/>
                <a:moveTo>
                  <a:pt x="2408995" y="1263252"/>
                </a:moveTo>
                <a:cubicBezTo>
                  <a:pt x="2422987" y="1263252"/>
                  <a:pt x="2434328" y="1274595"/>
                  <a:pt x="2434328" y="1288585"/>
                </a:cubicBezTo>
                <a:cubicBezTo>
                  <a:pt x="2434328" y="1302577"/>
                  <a:pt x="2422987" y="1313920"/>
                  <a:pt x="2408995" y="1313920"/>
                </a:cubicBezTo>
                <a:cubicBezTo>
                  <a:pt x="2395003" y="1313920"/>
                  <a:pt x="2383660" y="1302577"/>
                  <a:pt x="2383660" y="1288585"/>
                </a:cubicBezTo>
                <a:cubicBezTo>
                  <a:pt x="2383660" y="1274595"/>
                  <a:pt x="2395003" y="1263252"/>
                  <a:pt x="2408995" y="1263252"/>
                </a:cubicBezTo>
                <a:close/>
                <a:moveTo>
                  <a:pt x="2250065" y="1263252"/>
                </a:moveTo>
                <a:cubicBezTo>
                  <a:pt x="2264057" y="1263252"/>
                  <a:pt x="2275398" y="1274595"/>
                  <a:pt x="2275398" y="1288585"/>
                </a:cubicBezTo>
                <a:cubicBezTo>
                  <a:pt x="2275398" y="1302577"/>
                  <a:pt x="2264057" y="1313920"/>
                  <a:pt x="2250065" y="1313920"/>
                </a:cubicBezTo>
                <a:cubicBezTo>
                  <a:pt x="2236073" y="1313920"/>
                  <a:pt x="2224730" y="1302577"/>
                  <a:pt x="2224730" y="1288585"/>
                </a:cubicBezTo>
                <a:cubicBezTo>
                  <a:pt x="2224730" y="1274595"/>
                  <a:pt x="2236073" y="1263252"/>
                  <a:pt x="2250065" y="1263252"/>
                </a:cubicBezTo>
                <a:close/>
                <a:moveTo>
                  <a:pt x="2091040" y="1263252"/>
                </a:moveTo>
                <a:cubicBezTo>
                  <a:pt x="2105031" y="1263252"/>
                  <a:pt x="2116374" y="1274595"/>
                  <a:pt x="2116374" y="1288585"/>
                </a:cubicBezTo>
                <a:cubicBezTo>
                  <a:pt x="2116374" y="1302577"/>
                  <a:pt x="2105031" y="1313920"/>
                  <a:pt x="2091040" y="1313920"/>
                </a:cubicBezTo>
                <a:cubicBezTo>
                  <a:pt x="2077049" y="1313920"/>
                  <a:pt x="2065706" y="1302577"/>
                  <a:pt x="2065706" y="1288585"/>
                </a:cubicBezTo>
                <a:cubicBezTo>
                  <a:pt x="2065706" y="1274595"/>
                  <a:pt x="2077049" y="1263252"/>
                  <a:pt x="2091040" y="1263252"/>
                </a:cubicBezTo>
                <a:close/>
                <a:moveTo>
                  <a:pt x="1932015" y="1263252"/>
                </a:moveTo>
                <a:cubicBezTo>
                  <a:pt x="1946006" y="1263252"/>
                  <a:pt x="1957349" y="1274595"/>
                  <a:pt x="1957349" y="1288585"/>
                </a:cubicBezTo>
                <a:cubicBezTo>
                  <a:pt x="1957349" y="1302577"/>
                  <a:pt x="1946006" y="1313920"/>
                  <a:pt x="1932015" y="1313920"/>
                </a:cubicBezTo>
                <a:cubicBezTo>
                  <a:pt x="1918023" y="1313920"/>
                  <a:pt x="1906681" y="1302577"/>
                  <a:pt x="1906681" y="1288585"/>
                </a:cubicBezTo>
                <a:cubicBezTo>
                  <a:pt x="1906681" y="1274595"/>
                  <a:pt x="1918023" y="1263252"/>
                  <a:pt x="1932015" y="1263252"/>
                </a:cubicBezTo>
                <a:close/>
                <a:moveTo>
                  <a:pt x="1772991" y="1263252"/>
                </a:moveTo>
                <a:cubicBezTo>
                  <a:pt x="1786983" y="1263252"/>
                  <a:pt x="1798324" y="1274595"/>
                  <a:pt x="1798324" y="1288585"/>
                </a:cubicBezTo>
                <a:cubicBezTo>
                  <a:pt x="1798324" y="1302577"/>
                  <a:pt x="1786983" y="1313920"/>
                  <a:pt x="1772991" y="1313920"/>
                </a:cubicBezTo>
                <a:cubicBezTo>
                  <a:pt x="1758999" y="1313920"/>
                  <a:pt x="1747656" y="1302577"/>
                  <a:pt x="1747656" y="1288585"/>
                </a:cubicBezTo>
                <a:cubicBezTo>
                  <a:pt x="1747656" y="1274595"/>
                  <a:pt x="1758999" y="1263252"/>
                  <a:pt x="1772991" y="1263252"/>
                </a:cubicBezTo>
                <a:close/>
                <a:moveTo>
                  <a:pt x="1613967" y="1263252"/>
                </a:moveTo>
                <a:cubicBezTo>
                  <a:pt x="1627959" y="1263252"/>
                  <a:pt x="1639300" y="1274595"/>
                  <a:pt x="1639300" y="1288585"/>
                </a:cubicBezTo>
                <a:cubicBezTo>
                  <a:pt x="1639300" y="1302577"/>
                  <a:pt x="1627959" y="1313920"/>
                  <a:pt x="1613967" y="1313920"/>
                </a:cubicBezTo>
                <a:cubicBezTo>
                  <a:pt x="1599975" y="1313920"/>
                  <a:pt x="1588632" y="1302577"/>
                  <a:pt x="1588632" y="1288585"/>
                </a:cubicBezTo>
                <a:cubicBezTo>
                  <a:pt x="1588632" y="1274595"/>
                  <a:pt x="1599975" y="1263252"/>
                  <a:pt x="1613967" y="1263252"/>
                </a:cubicBezTo>
                <a:close/>
                <a:moveTo>
                  <a:pt x="1454943" y="1263252"/>
                </a:moveTo>
                <a:cubicBezTo>
                  <a:pt x="1468935" y="1263252"/>
                  <a:pt x="1480276" y="1274595"/>
                  <a:pt x="1480276" y="1288585"/>
                </a:cubicBezTo>
                <a:cubicBezTo>
                  <a:pt x="1480276" y="1302577"/>
                  <a:pt x="1468935" y="1313920"/>
                  <a:pt x="1454943" y="1313920"/>
                </a:cubicBezTo>
                <a:cubicBezTo>
                  <a:pt x="1440951" y="1313920"/>
                  <a:pt x="1429608" y="1302577"/>
                  <a:pt x="1429608" y="1288585"/>
                </a:cubicBezTo>
                <a:cubicBezTo>
                  <a:pt x="1429608" y="1274595"/>
                  <a:pt x="1440951" y="1263252"/>
                  <a:pt x="1454943" y="1263252"/>
                </a:cubicBezTo>
                <a:close/>
                <a:moveTo>
                  <a:pt x="1296014" y="1263252"/>
                </a:moveTo>
                <a:cubicBezTo>
                  <a:pt x="1310006" y="1263252"/>
                  <a:pt x="1321347" y="1274595"/>
                  <a:pt x="1321347" y="1288585"/>
                </a:cubicBezTo>
                <a:cubicBezTo>
                  <a:pt x="1321347" y="1302577"/>
                  <a:pt x="1310006" y="1313920"/>
                  <a:pt x="1296014" y="1313920"/>
                </a:cubicBezTo>
                <a:cubicBezTo>
                  <a:pt x="1282022" y="1313920"/>
                  <a:pt x="1270679" y="1302577"/>
                  <a:pt x="1270679" y="1288585"/>
                </a:cubicBezTo>
                <a:cubicBezTo>
                  <a:pt x="1270679" y="1274595"/>
                  <a:pt x="1282022" y="1263252"/>
                  <a:pt x="1296014" y="1263252"/>
                </a:cubicBezTo>
                <a:close/>
                <a:moveTo>
                  <a:pt x="1138413" y="1263252"/>
                </a:moveTo>
                <a:cubicBezTo>
                  <a:pt x="1152405" y="1263252"/>
                  <a:pt x="1163746" y="1274595"/>
                  <a:pt x="1163746" y="1288585"/>
                </a:cubicBezTo>
                <a:cubicBezTo>
                  <a:pt x="1163746" y="1302577"/>
                  <a:pt x="1152405" y="1313920"/>
                  <a:pt x="1138413" y="1313920"/>
                </a:cubicBezTo>
                <a:cubicBezTo>
                  <a:pt x="1124421" y="1313920"/>
                  <a:pt x="1113078" y="1302577"/>
                  <a:pt x="1113078" y="1288585"/>
                </a:cubicBezTo>
                <a:cubicBezTo>
                  <a:pt x="1113078" y="1274595"/>
                  <a:pt x="1124421" y="1263252"/>
                  <a:pt x="1138413" y="1263252"/>
                </a:cubicBezTo>
                <a:close/>
                <a:moveTo>
                  <a:pt x="979386" y="1263252"/>
                </a:moveTo>
                <a:cubicBezTo>
                  <a:pt x="993378" y="1263252"/>
                  <a:pt x="1004720" y="1274595"/>
                  <a:pt x="1004720" y="1288585"/>
                </a:cubicBezTo>
                <a:cubicBezTo>
                  <a:pt x="1004720" y="1302577"/>
                  <a:pt x="993378" y="1313920"/>
                  <a:pt x="979386" y="1313920"/>
                </a:cubicBezTo>
                <a:cubicBezTo>
                  <a:pt x="965395" y="1313920"/>
                  <a:pt x="954052" y="1302577"/>
                  <a:pt x="954052" y="1288585"/>
                </a:cubicBezTo>
                <a:cubicBezTo>
                  <a:pt x="954052" y="1274595"/>
                  <a:pt x="965395" y="1263252"/>
                  <a:pt x="979386" y="1263252"/>
                </a:cubicBezTo>
                <a:close/>
                <a:moveTo>
                  <a:pt x="820362" y="1263252"/>
                </a:moveTo>
                <a:cubicBezTo>
                  <a:pt x="834354" y="1263252"/>
                  <a:pt x="845696" y="1274595"/>
                  <a:pt x="845696" y="1288585"/>
                </a:cubicBezTo>
                <a:cubicBezTo>
                  <a:pt x="845696" y="1302577"/>
                  <a:pt x="834354" y="1313920"/>
                  <a:pt x="820362" y="1313920"/>
                </a:cubicBezTo>
                <a:cubicBezTo>
                  <a:pt x="806371" y="1313920"/>
                  <a:pt x="795028" y="1302577"/>
                  <a:pt x="795028" y="1288585"/>
                </a:cubicBezTo>
                <a:cubicBezTo>
                  <a:pt x="795028" y="1274595"/>
                  <a:pt x="806371" y="1263252"/>
                  <a:pt x="820362" y="1263252"/>
                </a:cubicBezTo>
                <a:close/>
                <a:moveTo>
                  <a:pt x="661338" y="1263252"/>
                </a:moveTo>
                <a:cubicBezTo>
                  <a:pt x="675330" y="1263252"/>
                  <a:pt x="686672" y="1274595"/>
                  <a:pt x="686672" y="1288585"/>
                </a:cubicBezTo>
                <a:cubicBezTo>
                  <a:pt x="686672" y="1302577"/>
                  <a:pt x="675330" y="1313920"/>
                  <a:pt x="661338" y="1313920"/>
                </a:cubicBezTo>
                <a:cubicBezTo>
                  <a:pt x="647347" y="1313920"/>
                  <a:pt x="636004" y="1302577"/>
                  <a:pt x="636004" y="1288585"/>
                </a:cubicBezTo>
                <a:cubicBezTo>
                  <a:pt x="636004" y="1274595"/>
                  <a:pt x="647347" y="1263252"/>
                  <a:pt x="661338" y="1263252"/>
                </a:cubicBezTo>
                <a:close/>
                <a:moveTo>
                  <a:pt x="502312" y="1263252"/>
                </a:moveTo>
                <a:cubicBezTo>
                  <a:pt x="516304" y="1263252"/>
                  <a:pt x="527647" y="1274595"/>
                  <a:pt x="527647" y="1288585"/>
                </a:cubicBezTo>
                <a:cubicBezTo>
                  <a:pt x="527647" y="1302577"/>
                  <a:pt x="516304" y="1313920"/>
                  <a:pt x="502312" y="1313920"/>
                </a:cubicBezTo>
                <a:cubicBezTo>
                  <a:pt x="488321" y="1313920"/>
                  <a:pt x="476979" y="1302577"/>
                  <a:pt x="476979" y="1288585"/>
                </a:cubicBezTo>
                <a:cubicBezTo>
                  <a:pt x="476979" y="1274595"/>
                  <a:pt x="488321" y="1263252"/>
                  <a:pt x="502312" y="1263252"/>
                </a:cubicBezTo>
                <a:close/>
                <a:moveTo>
                  <a:pt x="343288" y="1263252"/>
                </a:moveTo>
                <a:cubicBezTo>
                  <a:pt x="357280" y="1263252"/>
                  <a:pt x="368623" y="1274595"/>
                  <a:pt x="368623" y="1288585"/>
                </a:cubicBezTo>
                <a:cubicBezTo>
                  <a:pt x="368623" y="1302577"/>
                  <a:pt x="357280" y="1313920"/>
                  <a:pt x="343288" y="1313920"/>
                </a:cubicBezTo>
                <a:cubicBezTo>
                  <a:pt x="329297" y="1313920"/>
                  <a:pt x="317955" y="1302577"/>
                  <a:pt x="317955" y="1288585"/>
                </a:cubicBezTo>
                <a:cubicBezTo>
                  <a:pt x="317955" y="1274595"/>
                  <a:pt x="329297" y="1263252"/>
                  <a:pt x="343288" y="1263252"/>
                </a:cubicBezTo>
                <a:close/>
                <a:moveTo>
                  <a:pt x="184358" y="1263252"/>
                </a:moveTo>
                <a:cubicBezTo>
                  <a:pt x="198350" y="1263252"/>
                  <a:pt x="209693" y="1274595"/>
                  <a:pt x="209693" y="1288585"/>
                </a:cubicBezTo>
                <a:cubicBezTo>
                  <a:pt x="209693" y="1302577"/>
                  <a:pt x="198350" y="1313920"/>
                  <a:pt x="184358" y="1313920"/>
                </a:cubicBezTo>
                <a:cubicBezTo>
                  <a:pt x="170367" y="1313920"/>
                  <a:pt x="159025" y="1302577"/>
                  <a:pt x="159025" y="1288585"/>
                </a:cubicBezTo>
                <a:cubicBezTo>
                  <a:pt x="159025" y="1274595"/>
                  <a:pt x="170367" y="1263252"/>
                  <a:pt x="184358" y="1263252"/>
                </a:cubicBezTo>
                <a:close/>
                <a:moveTo>
                  <a:pt x="25335" y="1263252"/>
                </a:moveTo>
                <a:cubicBezTo>
                  <a:pt x="39326" y="1263252"/>
                  <a:pt x="50668" y="1274595"/>
                  <a:pt x="50668" y="1288585"/>
                </a:cubicBezTo>
                <a:cubicBezTo>
                  <a:pt x="50668" y="1302577"/>
                  <a:pt x="39326" y="1313920"/>
                  <a:pt x="25335" y="1313920"/>
                </a:cubicBezTo>
                <a:cubicBezTo>
                  <a:pt x="11343" y="1313920"/>
                  <a:pt x="0" y="1302577"/>
                  <a:pt x="0" y="1288585"/>
                </a:cubicBezTo>
                <a:cubicBezTo>
                  <a:pt x="0" y="1274595"/>
                  <a:pt x="11343" y="1263252"/>
                  <a:pt x="25335" y="1263252"/>
                </a:cubicBezTo>
                <a:close/>
                <a:moveTo>
                  <a:pt x="1613967" y="1127393"/>
                </a:moveTo>
                <a:cubicBezTo>
                  <a:pt x="1627959" y="1127393"/>
                  <a:pt x="1639300" y="1138734"/>
                  <a:pt x="1639300" y="1152722"/>
                </a:cubicBezTo>
                <a:cubicBezTo>
                  <a:pt x="1639300" y="1166712"/>
                  <a:pt x="1627959" y="1178053"/>
                  <a:pt x="1613967" y="1178053"/>
                </a:cubicBezTo>
                <a:cubicBezTo>
                  <a:pt x="1599975" y="1178053"/>
                  <a:pt x="1588632" y="1166712"/>
                  <a:pt x="1588632" y="1152722"/>
                </a:cubicBezTo>
                <a:cubicBezTo>
                  <a:pt x="1588632" y="1138734"/>
                  <a:pt x="1599975" y="1127393"/>
                  <a:pt x="1613967" y="1127393"/>
                </a:cubicBezTo>
                <a:close/>
                <a:moveTo>
                  <a:pt x="1454943" y="1127393"/>
                </a:moveTo>
                <a:cubicBezTo>
                  <a:pt x="1468935" y="1127393"/>
                  <a:pt x="1480276" y="1138734"/>
                  <a:pt x="1480276" y="1152722"/>
                </a:cubicBezTo>
                <a:cubicBezTo>
                  <a:pt x="1480276" y="1166712"/>
                  <a:pt x="1468935" y="1178053"/>
                  <a:pt x="1454943" y="1178053"/>
                </a:cubicBezTo>
                <a:cubicBezTo>
                  <a:pt x="1440951" y="1178053"/>
                  <a:pt x="1429608" y="1166712"/>
                  <a:pt x="1429608" y="1152722"/>
                </a:cubicBezTo>
                <a:cubicBezTo>
                  <a:pt x="1429608" y="1138734"/>
                  <a:pt x="1440951" y="1127393"/>
                  <a:pt x="1454943" y="1127393"/>
                </a:cubicBezTo>
                <a:close/>
                <a:moveTo>
                  <a:pt x="1296014" y="1127393"/>
                </a:moveTo>
                <a:cubicBezTo>
                  <a:pt x="1310006" y="1127393"/>
                  <a:pt x="1321347" y="1138734"/>
                  <a:pt x="1321347" y="1152722"/>
                </a:cubicBezTo>
                <a:cubicBezTo>
                  <a:pt x="1321347" y="1166712"/>
                  <a:pt x="1310006" y="1178053"/>
                  <a:pt x="1296014" y="1178053"/>
                </a:cubicBezTo>
                <a:cubicBezTo>
                  <a:pt x="1282022" y="1178053"/>
                  <a:pt x="1270679" y="1166712"/>
                  <a:pt x="1270679" y="1152722"/>
                </a:cubicBezTo>
                <a:cubicBezTo>
                  <a:pt x="1270679" y="1138734"/>
                  <a:pt x="1282022" y="1127393"/>
                  <a:pt x="1296014" y="1127393"/>
                </a:cubicBezTo>
                <a:close/>
                <a:moveTo>
                  <a:pt x="2408995" y="1127392"/>
                </a:moveTo>
                <a:cubicBezTo>
                  <a:pt x="2422987" y="1127392"/>
                  <a:pt x="2434328" y="1138732"/>
                  <a:pt x="2434328" y="1152722"/>
                </a:cubicBezTo>
                <a:cubicBezTo>
                  <a:pt x="2434328" y="1166712"/>
                  <a:pt x="2422987" y="1178053"/>
                  <a:pt x="2408995" y="1178053"/>
                </a:cubicBezTo>
                <a:cubicBezTo>
                  <a:pt x="2395003" y="1178053"/>
                  <a:pt x="2383660" y="1166712"/>
                  <a:pt x="2383660" y="1152722"/>
                </a:cubicBezTo>
                <a:cubicBezTo>
                  <a:pt x="2383660" y="1138732"/>
                  <a:pt x="2395003" y="1127392"/>
                  <a:pt x="2408995" y="1127392"/>
                </a:cubicBezTo>
                <a:close/>
                <a:moveTo>
                  <a:pt x="2250065" y="1127392"/>
                </a:moveTo>
                <a:cubicBezTo>
                  <a:pt x="2264057" y="1127392"/>
                  <a:pt x="2275398" y="1138733"/>
                  <a:pt x="2275398" y="1152722"/>
                </a:cubicBezTo>
                <a:cubicBezTo>
                  <a:pt x="2275398" y="1166712"/>
                  <a:pt x="2264057" y="1178053"/>
                  <a:pt x="2250065" y="1178053"/>
                </a:cubicBezTo>
                <a:cubicBezTo>
                  <a:pt x="2236073" y="1178053"/>
                  <a:pt x="2224730" y="1166712"/>
                  <a:pt x="2224730" y="1152722"/>
                </a:cubicBezTo>
                <a:cubicBezTo>
                  <a:pt x="2224730" y="1138733"/>
                  <a:pt x="2236073" y="1127392"/>
                  <a:pt x="2250065" y="1127392"/>
                </a:cubicBezTo>
                <a:close/>
                <a:moveTo>
                  <a:pt x="2091040" y="1127392"/>
                </a:moveTo>
                <a:cubicBezTo>
                  <a:pt x="2105031" y="1127392"/>
                  <a:pt x="2116374" y="1138733"/>
                  <a:pt x="2116374" y="1152722"/>
                </a:cubicBezTo>
                <a:cubicBezTo>
                  <a:pt x="2116374" y="1166712"/>
                  <a:pt x="2105031" y="1178053"/>
                  <a:pt x="2091040" y="1178053"/>
                </a:cubicBezTo>
                <a:cubicBezTo>
                  <a:pt x="2077049" y="1178053"/>
                  <a:pt x="2065706" y="1166712"/>
                  <a:pt x="2065706" y="1152722"/>
                </a:cubicBezTo>
                <a:cubicBezTo>
                  <a:pt x="2065706" y="1138733"/>
                  <a:pt x="2077049" y="1127392"/>
                  <a:pt x="2091040" y="1127392"/>
                </a:cubicBezTo>
                <a:close/>
                <a:moveTo>
                  <a:pt x="1932015" y="1127392"/>
                </a:moveTo>
                <a:cubicBezTo>
                  <a:pt x="1946006" y="1127392"/>
                  <a:pt x="1957349" y="1138734"/>
                  <a:pt x="1957349" y="1152722"/>
                </a:cubicBezTo>
                <a:cubicBezTo>
                  <a:pt x="1957349" y="1166712"/>
                  <a:pt x="1946006" y="1178053"/>
                  <a:pt x="1932015" y="1178053"/>
                </a:cubicBezTo>
                <a:cubicBezTo>
                  <a:pt x="1918023" y="1178053"/>
                  <a:pt x="1906681" y="1166712"/>
                  <a:pt x="1906681" y="1152722"/>
                </a:cubicBezTo>
                <a:cubicBezTo>
                  <a:pt x="1906681" y="1138734"/>
                  <a:pt x="1918023" y="1127392"/>
                  <a:pt x="1932015" y="1127392"/>
                </a:cubicBezTo>
                <a:close/>
                <a:moveTo>
                  <a:pt x="1772991" y="1127392"/>
                </a:moveTo>
                <a:cubicBezTo>
                  <a:pt x="1786983" y="1127392"/>
                  <a:pt x="1798324" y="1138734"/>
                  <a:pt x="1798324" y="1152722"/>
                </a:cubicBezTo>
                <a:cubicBezTo>
                  <a:pt x="1798324" y="1166712"/>
                  <a:pt x="1786983" y="1178053"/>
                  <a:pt x="1772991" y="1178053"/>
                </a:cubicBezTo>
                <a:cubicBezTo>
                  <a:pt x="1758999" y="1178053"/>
                  <a:pt x="1747656" y="1166712"/>
                  <a:pt x="1747656" y="1152722"/>
                </a:cubicBezTo>
                <a:cubicBezTo>
                  <a:pt x="1747656" y="1138734"/>
                  <a:pt x="1758999" y="1127392"/>
                  <a:pt x="1772991" y="1127392"/>
                </a:cubicBezTo>
                <a:close/>
                <a:moveTo>
                  <a:pt x="343288" y="1127385"/>
                </a:moveTo>
                <a:cubicBezTo>
                  <a:pt x="357280" y="1127385"/>
                  <a:pt x="368623" y="1138727"/>
                  <a:pt x="368623" y="1152716"/>
                </a:cubicBezTo>
                <a:cubicBezTo>
                  <a:pt x="368623" y="1166708"/>
                  <a:pt x="357280" y="1178050"/>
                  <a:pt x="343288" y="1178050"/>
                </a:cubicBezTo>
                <a:cubicBezTo>
                  <a:pt x="329297" y="1178050"/>
                  <a:pt x="317955" y="1166708"/>
                  <a:pt x="317955" y="1152716"/>
                </a:cubicBezTo>
                <a:cubicBezTo>
                  <a:pt x="317955" y="1138727"/>
                  <a:pt x="329297" y="1127385"/>
                  <a:pt x="343288" y="1127385"/>
                </a:cubicBezTo>
                <a:close/>
                <a:moveTo>
                  <a:pt x="184358" y="1127385"/>
                </a:moveTo>
                <a:cubicBezTo>
                  <a:pt x="198350" y="1127385"/>
                  <a:pt x="209693" y="1138727"/>
                  <a:pt x="209693" y="1152717"/>
                </a:cubicBezTo>
                <a:cubicBezTo>
                  <a:pt x="209693" y="1166708"/>
                  <a:pt x="198350" y="1178050"/>
                  <a:pt x="184358" y="1178050"/>
                </a:cubicBezTo>
                <a:cubicBezTo>
                  <a:pt x="170367" y="1178050"/>
                  <a:pt x="159025" y="1166708"/>
                  <a:pt x="159025" y="1152717"/>
                </a:cubicBezTo>
                <a:cubicBezTo>
                  <a:pt x="159025" y="1138727"/>
                  <a:pt x="170367" y="1127385"/>
                  <a:pt x="184358" y="1127385"/>
                </a:cubicBezTo>
                <a:close/>
                <a:moveTo>
                  <a:pt x="25335" y="1127385"/>
                </a:moveTo>
                <a:cubicBezTo>
                  <a:pt x="39326" y="1127385"/>
                  <a:pt x="50668" y="1138727"/>
                  <a:pt x="50668" y="1152717"/>
                </a:cubicBezTo>
                <a:cubicBezTo>
                  <a:pt x="50668" y="1166708"/>
                  <a:pt x="39326" y="1178050"/>
                  <a:pt x="25335" y="1178050"/>
                </a:cubicBezTo>
                <a:cubicBezTo>
                  <a:pt x="11343" y="1178050"/>
                  <a:pt x="0" y="1166708"/>
                  <a:pt x="0" y="1152717"/>
                </a:cubicBezTo>
                <a:cubicBezTo>
                  <a:pt x="0" y="1138727"/>
                  <a:pt x="11343" y="1127385"/>
                  <a:pt x="25335" y="1127385"/>
                </a:cubicBezTo>
                <a:close/>
                <a:moveTo>
                  <a:pt x="820362" y="1127384"/>
                </a:moveTo>
                <a:cubicBezTo>
                  <a:pt x="834354" y="1127384"/>
                  <a:pt x="845696" y="1138726"/>
                  <a:pt x="845696" y="1152716"/>
                </a:cubicBezTo>
                <a:cubicBezTo>
                  <a:pt x="845696" y="1166707"/>
                  <a:pt x="834354" y="1178049"/>
                  <a:pt x="820362" y="1178049"/>
                </a:cubicBezTo>
                <a:cubicBezTo>
                  <a:pt x="806371" y="1178049"/>
                  <a:pt x="795028" y="1166707"/>
                  <a:pt x="795028" y="1152716"/>
                </a:cubicBezTo>
                <a:cubicBezTo>
                  <a:pt x="795028" y="1138726"/>
                  <a:pt x="806371" y="1127384"/>
                  <a:pt x="820362" y="1127384"/>
                </a:cubicBezTo>
                <a:close/>
                <a:moveTo>
                  <a:pt x="661338" y="1127384"/>
                </a:moveTo>
                <a:cubicBezTo>
                  <a:pt x="675330" y="1127384"/>
                  <a:pt x="686672" y="1138726"/>
                  <a:pt x="686672" y="1152716"/>
                </a:cubicBezTo>
                <a:cubicBezTo>
                  <a:pt x="686672" y="1166707"/>
                  <a:pt x="675330" y="1178049"/>
                  <a:pt x="661338" y="1178049"/>
                </a:cubicBezTo>
                <a:cubicBezTo>
                  <a:pt x="647347" y="1178049"/>
                  <a:pt x="636004" y="1166707"/>
                  <a:pt x="636004" y="1152716"/>
                </a:cubicBezTo>
                <a:cubicBezTo>
                  <a:pt x="636004" y="1138726"/>
                  <a:pt x="647347" y="1127384"/>
                  <a:pt x="661338" y="1127384"/>
                </a:cubicBezTo>
                <a:close/>
                <a:moveTo>
                  <a:pt x="502312" y="1127384"/>
                </a:moveTo>
                <a:cubicBezTo>
                  <a:pt x="516304" y="1127384"/>
                  <a:pt x="527647" y="1138727"/>
                  <a:pt x="527647" y="1152716"/>
                </a:cubicBezTo>
                <a:cubicBezTo>
                  <a:pt x="527647" y="1166707"/>
                  <a:pt x="516304" y="1178050"/>
                  <a:pt x="502312" y="1178050"/>
                </a:cubicBezTo>
                <a:cubicBezTo>
                  <a:pt x="488321" y="1178050"/>
                  <a:pt x="476979" y="1166707"/>
                  <a:pt x="476979" y="1152716"/>
                </a:cubicBezTo>
                <a:cubicBezTo>
                  <a:pt x="476979" y="1138727"/>
                  <a:pt x="488321" y="1127384"/>
                  <a:pt x="502312" y="1127384"/>
                </a:cubicBezTo>
                <a:close/>
                <a:moveTo>
                  <a:pt x="1138413" y="1127383"/>
                </a:moveTo>
                <a:cubicBezTo>
                  <a:pt x="1152405" y="1127383"/>
                  <a:pt x="1163746" y="1138726"/>
                  <a:pt x="1163746" y="1152715"/>
                </a:cubicBezTo>
                <a:cubicBezTo>
                  <a:pt x="1163746" y="1166707"/>
                  <a:pt x="1152405" y="1178049"/>
                  <a:pt x="1138413" y="1178049"/>
                </a:cubicBezTo>
                <a:cubicBezTo>
                  <a:pt x="1124421" y="1178049"/>
                  <a:pt x="1113078" y="1166707"/>
                  <a:pt x="1113078" y="1152715"/>
                </a:cubicBezTo>
                <a:cubicBezTo>
                  <a:pt x="1113078" y="1138726"/>
                  <a:pt x="1124421" y="1127383"/>
                  <a:pt x="1138413" y="1127383"/>
                </a:cubicBezTo>
                <a:close/>
                <a:moveTo>
                  <a:pt x="979386" y="1127383"/>
                </a:moveTo>
                <a:cubicBezTo>
                  <a:pt x="993378" y="1127383"/>
                  <a:pt x="1004720" y="1138726"/>
                  <a:pt x="1004720" y="1152715"/>
                </a:cubicBezTo>
                <a:cubicBezTo>
                  <a:pt x="1004720" y="1166707"/>
                  <a:pt x="993378" y="1178049"/>
                  <a:pt x="979386" y="1178049"/>
                </a:cubicBezTo>
                <a:cubicBezTo>
                  <a:pt x="965395" y="1178049"/>
                  <a:pt x="954052" y="1166707"/>
                  <a:pt x="954052" y="1152715"/>
                </a:cubicBezTo>
                <a:cubicBezTo>
                  <a:pt x="954052" y="1138726"/>
                  <a:pt x="965395" y="1127383"/>
                  <a:pt x="979386" y="1127383"/>
                </a:cubicBezTo>
                <a:close/>
                <a:moveTo>
                  <a:pt x="1296014" y="980347"/>
                </a:moveTo>
                <a:cubicBezTo>
                  <a:pt x="1310006" y="980347"/>
                  <a:pt x="1321347" y="991688"/>
                  <a:pt x="1321347" y="1005676"/>
                </a:cubicBezTo>
                <a:cubicBezTo>
                  <a:pt x="1321347" y="1019666"/>
                  <a:pt x="1310006" y="1031008"/>
                  <a:pt x="1296014" y="1031008"/>
                </a:cubicBezTo>
                <a:cubicBezTo>
                  <a:pt x="1282022" y="1031008"/>
                  <a:pt x="1270679" y="1019666"/>
                  <a:pt x="1270679" y="1005676"/>
                </a:cubicBezTo>
                <a:cubicBezTo>
                  <a:pt x="1270679" y="991688"/>
                  <a:pt x="1282022" y="980347"/>
                  <a:pt x="1296014" y="980347"/>
                </a:cubicBezTo>
                <a:close/>
                <a:moveTo>
                  <a:pt x="1613967" y="980346"/>
                </a:moveTo>
                <a:cubicBezTo>
                  <a:pt x="1627959" y="980346"/>
                  <a:pt x="1639300" y="991687"/>
                  <a:pt x="1639300" y="1005675"/>
                </a:cubicBezTo>
                <a:cubicBezTo>
                  <a:pt x="1639300" y="1019665"/>
                  <a:pt x="1627959" y="1031006"/>
                  <a:pt x="1613967" y="1031006"/>
                </a:cubicBezTo>
                <a:cubicBezTo>
                  <a:pt x="1599975" y="1031006"/>
                  <a:pt x="1588632" y="1019665"/>
                  <a:pt x="1588632" y="1005675"/>
                </a:cubicBezTo>
                <a:cubicBezTo>
                  <a:pt x="1588632" y="991687"/>
                  <a:pt x="1599975" y="980346"/>
                  <a:pt x="1613967" y="980346"/>
                </a:cubicBezTo>
                <a:close/>
                <a:moveTo>
                  <a:pt x="1454943" y="980346"/>
                </a:moveTo>
                <a:cubicBezTo>
                  <a:pt x="1468935" y="980346"/>
                  <a:pt x="1480276" y="991688"/>
                  <a:pt x="1480276" y="1005676"/>
                </a:cubicBezTo>
                <a:cubicBezTo>
                  <a:pt x="1480276" y="1019666"/>
                  <a:pt x="1468935" y="1031007"/>
                  <a:pt x="1454943" y="1031007"/>
                </a:cubicBezTo>
                <a:cubicBezTo>
                  <a:pt x="1440951" y="1031007"/>
                  <a:pt x="1429608" y="1019666"/>
                  <a:pt x="1429608" y="1005676"/>
                </a:cubicBezTo>
                <a:cubicBezTo>
                  <a:pt x="1429608" y="991688"/>
                  <a:pt x="1440951" y="980346"/>
                  <a:pt x="1454943" y="980346"/>
                </a:cubicBezTo>
                <a:close/>
                <a:moveTo>
                  <a:pt x="1772991" y="980345"/>
                </a:moveTo>
                <a:cubicBezTo>
                  <a:pt x="1786983" y="980345"/>
                  <a:pt x="1798324" y="991686"/>
                  <a:pt x="1798324" y="1005675"/>
                </a:cubicBezTo>
                <a:cubicBezTo>
                  <a:pt x="1798324" y="1019664"/>
                  <a:pt x="1786983" y="1031006"/>
                  <a:pt x="1772991" y="1031006"/>
                </a:cubicBezTo>
                <a:cubicBezTo>
                  <a:pt x="1758999" y="1031006"/>
                  <a:pt x="1747656" y="1019664"/>
                  <a:pt x="1747656" y="1005675"/>
                </a:cubicBezTo>
                <a:cubicBezTo>
                  <a:pt x="1747656" y="991686"/>
                  <a:pt x="1758999" y="980345"/>
                  <a:pt x="1772991" y="980345"/>
                </a:cubicBezTo>
                <a:close/>
                <a:moveTo>
                  <a:pt x="2091040" y="980344"/>
                </a:moveTo>
                <a:cubicBezTo>
                  <a:pt x="2105031" y="980344"/>
                  <a:pt x="2116374" y="991685"/>
                  <a:pt x="2116374" y="1005674"/>
                </a:cubicBezTo>
                <a:cubicBezTo>
                  <a:pt x="2116374" y="1019663"/>
                  <a:pt x="2105031" y="1031005"/>
                  <a:pt x="2091040" y="1031005"/>
                </a:cubicBezTo>
                <a:cubicBezTo>
                  <a:pt x="2077049" y="1031005"/>
                  <a:pt x="2065706" y="1019663"/>
                  <a:pt x="2065706" y="1005674"/>
                </a:cubicBezTo>
                <a:cubicBezTo>
                  <a:pt x="2065706" y="991685"/>
                  <a:pt x="2077049" y="980344"/>
                  <a:pt x="2091040" y="980344"/>
                </a:cubicBezTo>
                <a:close/>
                <a:moveTo>
                  <a:pt x="1932015" y="980344"/>
                </a:moveTo>
                <a:cubicBezTo>
                  <a:pt x="1946006" y="980344"/>
                  <a:pt x="1957349" y="991686"/>
                  <a:pt x="1957349" y="1005674"/>
                </a:cubicBezTo>
                <a:cubicBezTo>
                  <a:pt x="1957349" y="1019664"/>
                  <a:pt x="1946006" y="1031005"/>
                  <a:pt x="1932015" y="1031005"/>
                </a:cubicBezTo>
                <a:cubicBezTo>
                  <a:pt x="1918023" y="1031005"/>
                  <a:pt x="1906681" y="1019664"/>
                  <a:pt x="1906681" y="1005674"/>
                </a:cubicBezTo>
                <a:cubicBezTo>
                  <a:pt x="1906681" y="991686"/>
                  <a:pt x="1918023" y="980344"/>
                  <a:pt x="1932015" y="980344"/>
                </a:cubicBezTo>
                <a:close/>
                <a:moveTo>
                  <a:pt x="2250065" y="980343"/>
                </a:moveTo>
                <a:cubicBezTo>
                  <a:pt x="2264057" y="980343"/>
                  <a:pt x="2275398" y="991684"/>
                  <a:pt x="2275398" y="1005672"/>
                </a:cubicBezTo>
                <a:cubicBezTo>
                  <a:pt x="2275398" y="1019663"/>
                  <a:pt x="2264057" y="1031004"/>
                  <a:pt x="2250065" y="1031004"/>
                </a:cubicBezTo>
                <a:cubicBezTo>
                  <a:pt x="2236073" y="1031004"/>
                  <a:pt x="2224730" y="1019663"/>
                  <a:pt x="2224730" y="1005672"/>
                </a:cubicBezTo>
                <a:cubicBezTo>
                  <a:pt x="2224730" y="991684"/>
                  <a:pt x="2236073" y="980343"/>
                  <a:pt x="2250065" y="980343"/>
                </a:cubicBezTo>
                <a:close/>
                <a:moveTo>
                  <a:pt x="2408995" y="980342"/>
                </a:moveTo>
                <a:cubicBezTo>
                  <a:pt x="2422987" y="980342"/>
                  <a:pt x="2434328" y="991684"/>
                  <a:pt x="2434328" y="1005672"/>
                </a:cubicBezTo>
                <a:cubicBezTo>
                  <a:pt x="2434328" y="1019662"/>
                  <a:pt x="2422987" y="1031004"/>
                  <a:pt x="2408995" y="1031004"/>
                </a:cubicBezTo>
                <a:cubicBezTo>
                  <a:pt x="2395003" y="1031004"/>
                  <a:pt x="2383660" y="1019662"/>
                  <a:pt x="2383660" y="1005672"/>
                </a:cubicBezTo>
                <a:cubicBezTo>
                  <a:pt x="2383660" y="991684"/>
                  <a:pt x="2395003" y="980342"/>
                  <a:pt x="2408995" y="980342"/>
                </a:cubicBezTo>
                <a:close/>
                <a:moveTo>
                  <a:pt x="25335" y="980327"/>
                </a:moveTo>
                <a:cubicBezTo>
                  <a:pt x="39326" y="980327"/>
                  <a:pt x="50668" y="991669"/>
                  <a:pt x="50668" y="1005658"/>
                </a:cubicBezTo>
                <a:cubicBezTo>
                  <a:pt x="50668" y="1019649"/>
                  <a:pt x="39326" y="1030992"/>
                  <a:pt x="25335" y="1030992"/>
                </a:cubicBezTo>
                <a:cubicBezTo>
                  <a:pt x="11343" y="1030992"/>
                  <a:pt x="0" y="1019649"/>
                  <a:pt x="0" y="1005658"/>
                </a:cubicBezTo>
                <a:cubicBezTo>
                  <a:pt x="0" y="991669"/>
                  <a:pt x="11343" y="980327"/>
                  <a:pt x="25335" y="980327"/>
                </a:cubicBezTo>
                <a:close/>
                <a:moveTo>
                  <a:pt x="184358" y="980326"/>
                </a:moveTo>
                <a:cubicBezTo>
                  <a:pt x="198350" y="980326"/>
                  <a:pt x="209693" y="991668"/>
                  <a:pt x="209693" y="1005658"/>
                </a:cubicBezTo>
                <a:cubicBezTo>
                  <a:pt x="209693" y="1019649"/>
                  <a:pt x="198350" y="1030991"/>
                  <a:pt x="184358" y="1030991"/>
                </a:cubicBezTo>
                <a:cubicBezTo>
                  <a:pt x="170367" y="1030991"/>
                  <a:pt x="159025" y="1019649"/>
                  <a:pt x="159025" y="1005658"/>
                </a:cubicBezTo>
                <a:cubicBezTo>
                  <a:pt x="159025" y="991668"/>
                  <a:pt x="170367" y="980326"/>
                  <a:pt x="184358" y="980326"/>
                </a:cubicBezTo>
                <a:close/>
                <a:moveTo>
                  <a:pt x="343288" y="980325"/>
                </a:moveTo>
                <a:cubicBezTo>
                  <a:pt x="357280" y="980325"/>
                  <a:pt x="368623" y="991667"/>
                  <a:pt x="368623" y="1005657"/>
                </a:cubicBezTo>
                <a:cubicBezTo>
                  <a:pt x="368623" y="1019648"/>
                  <a:pt x="357280" y="1030990"/>
                  <a:pt x="343288" y="1030990"/>
                </a:cubicBezTo>
                <a:cubicBezTo>
                  <a:pt x="329297" y="1030990"/>
                  <a:pt x="317955" y="1019648"/>
                  <a:pt x="317955" y="1005657"/>
                </a:cubicBezTo>
                <a:cubicBezTo>
                  <a:pt x="317955" y="991667"/>
                  <a:pt x="329297" y="980325"/>
                  <a:pt x="343288" y="980325"/>
                </a:cubicBezTo>
                <a:close/>
                <a:moveTo>
                  <a:pt x="502312" y="980324"/>
                </a:moveTo>
                <a:cubicBezTo>
                  <a:pt x="516304" y="980324"/>
                  <a:pt x="527647" y="991666"/>
                  <a:pt x="527647" y="1005656"/>
                </a:cubicBezTo>
                <a:cubicBezTo>
                  <a:pt x="527647" y="1019647"/>
                  <a:pt x="516304" y="1030989"/>
                  <a:pt x="502312" y="1030989"/>
                </a:cubicBezTo>
                <a:cubicBezTo>
                  <a:pt x="488321" y="1030989"/>
                  <a:pt x="476979" y="1019647"/>
                  <a:pt x="476979" y="1005656"/>
                </a:cubicBezTo>
                <a:cubicBezTo>
                  <a:pt x="476979" y="991666"/>
                  <a:pt x="488321" y="980324"/>
                  <a:pt x="502312" y="980324"/>
                </a:cubicBezTo>
                <a:close/>
                <a:moveTo>
                  <a:pt x="661338" y="980323"/>
                </a:moveTo>
                <a:cubicBezTo>
                  <a:pt x="675330" y="980323"/>
                  <a:pt x="686672" y="991665"/>
                  <a:pt x="686672" y="1005655"/>
                </a:cubicBezTo>
                <a:cubicBezTo>
                  <a:pt x="686672" y="1019646"/>
                  <a:pt x="675330" y="1030988"/>
                  <a:pt x="661338" y="1030988"/>
                </a:cubicBezTo>
                <a:cubicBezTo>
                  <a:pt x="647347" y="1030988"/>
                  <a:pt x="636004" y="1019646"/>
                  <a:pt x="636004" y="1005655"/>
                </a:cubicBezTo>
                <a:cubicBezTo>
                  <a:pt x="636004" y="991665"/>
                  <a:pt x="647347" y="980323"/>
                  <a:pt x="661338" y="980323"/>
                </a:cubicBezTo>
                <a:close/>
                <a:moveTo>
                  <a:pt x="820362" y="980322"/>
                </a:moveTo>
                <a:cubicBezTo>
                  <a:pt x="834354" y="980322"/>
                  <a:pt x="845696" y="991665"/>
                  <a:pt x="845696" y="1005654"/>
                </a:cubicBezTo>
                <a:cubicBezTo>
                  <a:pt x="845696" y="1019645"/>
                  <a:pt x="834354" y="1030988"/>
                  <a:pt x="820362" y="1030988"/>
                </a:cubicBezTo>
                <a:cubicBezTo>
                  <a:pt x="806371" y="1030988"/>
                  <a:pt x="795028" y="1019645"/>
                  <a:pt x="795028" y="1005654"/>
                </a:cubicBezTo>
                <a:cubicBezTo>
                  <a:pt x="795028" y="991665"/>
                  <a:pt x="806371" y="980322"/>
                  <a:pt x="820362" y="980322"/>
                </a:cubicBezTo>
                <a:close/>
                <a:moveTo>
                  <a:pt x="979386" y="980321"/>
                </a:moveTo>
                <a:cubicBezTo>
                  <a:pt x="993378" y="980321"/>
                  <a:pt x="1004720" y="991664"/>
                  <a:pt x="1004720" y="1005653"/>
                </a:cubicBezTo>
                <a:cubicBezTo>
                  <a:pt x="1004720" y="1019644"/>
                  <a:pt x="993378" y="1030987"/>
                  <a:pt x="979386" y="1030987"/>
                </a:cubicBezTo>
                <a:cubicBezTo>
                  <a:pt x="965395" y="1030987"/>
                  <a:pt x="954052" y="1019644"/>
                  <a:pt x="954052" y="1005653"/>
                </a:cubicBezTo>
                <a:cubicBezTo>
                  <a:pt x="954052" y="991664"/>
                  <a:pt x="965395" y="980321"/>
                  <a:pt x="979386" y="980321"/>
                </a:cubicBezTo>
                <a:close/>
                <a:moveTo>
                  <a:pt x="1138413" y="980320"/>
                </a:moveTo>
                <a:cubicBezTo>
                  <a:pt x="1152405" y="980320"/>
                  <a:pt x="1163746" y="991662"/>
                  <a:pt x="1163746" y="1005653"/>
                </a:cubicBezTo>
                <a:cubicBezTo>
                  <a:pt x="1163746" y="1019644"/>
                  <a:pt x="1152405" y="1030986"/>
                  <a:pt x="1138413" y="1030986"/>
                </a:cubicBezTo>
                <a:cubicBezTo>
                  <a:pt x="1124421" y="1030986"/>
                  <a:pt x="1113078" y="1019644"/>
                  <a:pt x="1113078" y="1005653"/>
                </a:cubicBezTo>
                <a:cubicBezTo>
                  <a:pt x="1113078" y="991662"/>
                  <a:pt x="1124421" y="980320"/>
                  <a:pt x="1138413" y="980320"/>
                </a:cubicBezTo>
                <a:close/>
                <a:moveTo>
                  <a:pt x="32832" y="836367"/>
                </a:moveTo>
                <a:lnTo>
                  <a:pt x="43248" y="840683"/>
                </a:lnTo>
                <a:cubicBezTo>
                  <a:pt x="47833" y="845268"/>
                  <a:pt x="50668" y="851602"/>
                  <a:pt x="50668" y="858598"/>
                </a:cubicBezTo>
                <a:cubicBezTo>
                  <a:pt x="50668" y="872587"/>
                  <a:pt x="39326" y="883922"/>
                  <a:pt x="25335" y="883922"/>
                </a:cubicBezTo>
                <a:lnTo>
                  <a:pt x="16730" y="880360"/>
                </a:lnTo>
                <a:close/>
                <a:moveTo>
                  <a:pt x="1454943" y="833283"/>
                </a:moveTo>
                <a:cubicBezTo>
                  <a:pt x="1468935" y="833283"/>
                  <a:pt x="1480276" y="844627"/>
                  <a:pt x="1480276" y="858620"/>
                </a:cubicBezTo>
                <a:cubicBezTo>
                  <a:pt x="1480276" y="872609"/>
                  <a:pt x="1468935" y="883934"/>
                  <a:pt x="1454943" y="883934"/>
                </a:cubicBezTo>
                <a:cubicBezTo>
                  <a:pt x="1440951" y="883934"/>
                  <a:pt x="1429608" y="872609"/>
                  <a:pt x="1429608" y="858620"/>
                </a:cubicBezTo>
                <a:cubicBezTo>
                  <a:pt x="1429608" y="844627"/>
                  <a:pt x="1440951" y="833283"/>
                  <a:pt x="1454943" y="833283"/>
                </a:cubicBezTo>
                <a:close/>
                <a:moveTo>
                  <a:pt x="1296014" y="833283"/>
                </a:moveTo>
                <a:cubicBezTo>
                  <a:pt x="1310006" y="833283"/>
                  <a:pt x="1321347" y="844628"/>
                  <a:pt x="1321347" y="858620"/>
                </a:cubicBezTo>
                <a:cubicBezTo>
                  <a:pt x="1321347" y="872609"/>
                  <a:pt x="1310006" y="883934"/>
                  <a:pt x="1296014" y="883934"/>
                </a:cubicBezTo>
                <a:cubicBezTo>
                  <a:pt x="1282022" y="883934"/>
                  <a:pt x="1270679" y="872609"/>
                  <a:pt x="1270679" y="858620"/>
                </a:cubicBezTo>
                <a:cubicBezTo>
                  <a:pt x="1270679" y="844628"/>
                  <a:pt x="1282022" y="833283"/>
                  <a:pt x="1296014" y="833283"/>
                </a:cubicBezTo>
                <a:close/>
                <a:moveTo>
                  <a:pt x="1613967" y="833282"/>
                </a:moveTo>
                <a:cubicBezTo>
                  <a:pt x="1627959" y="833282"/>
                  <a:pt x="1639300" y="844626"/>
                  <a:pt x="1639300" y="858619"/>
                </a:cubicBezTo>
                <a:cubicBezTo>
                  <a:pt x="1639300" y="872609"/>
                  <a:pt x="1627959" y="883934"/>
                  <a:pt x="1613967" y="883934"/>
                </a:cubicBezTo>
                <a:cubicBezTo>
                  <a:pt x="1599975" y="883934"/>
                  <a:pt x="1588632" y="872609"/>
                  <a:pt x="1588632" y="858619"/>
                </a:cubicBezTo>
                <a:cubicBezTo>
                  <a:pt x="1588632" y="844626"/>
                  <a:pt x="1599975" y="833282"/>
                  <a:pt x="1613967" y="833282"/>
                </a:cubicBezTo>
                <a:close/>
                <a:moveTo>
                  <a:pt x="2091040" y="833281"/>
                </a:moveTo>
                <a:cubicBezTo>
                  <a:pt x="2105031" y="833281"/>
                  <a:pt x="2116374" y="844625"/>
                  <a:pt x="2116374" y="858619"/>
                </a:cubicBezTo>
                <a:cubicBezTo>
                  <a:pt x="2116374" y="872606"/>
                  <a:pt x="2105031" y="883934"/>
                  <a:pt x="2091040" y="883934"/>
                </a:cubicBezTo>
                <a:cubicBezTo>
                  <a:pt x="2077049" y="883934"/>
                  <a:pt x="2065706" y="872606"/>
                  <a:pt x="2065706" y="858619"/>
                </a:cubicBezTo>
                <a:cubicBezTo>
                  <a:pt x="2065706" y="844625"/>
                  <a:pt x="2077049" y="833281"/>
                  <a:pt x="2091040" y="833281"/>
                </a:cubicBezTo>
                <a:close/>
                <a:moveTo>
                  <a:pt x="1932015" y="833281"/>
                </a:moveTo>
                <a:cubicBezTo>
                  <a:pt x="1946006" y="833281"/>
                  <a:pt x="1957349" y="844626"/>
                  <a:pt x="1957349" y="858619"/>
                </a:cubicBezTo>
                <a:cubicBezTo>
                  <a:pt x="1957349" y="872606"/>
                  <a:pt x="1946006" y="883934"/>
                  <a:pt x="1932015" y="883934"/>
                </a:cubicBezTo>
                <a:cubicBezTo>
                  <a:pt x="1918023" y="883934"/>
                  <a:pt x="1906681" y="872606"/>
                  <a:pt x="1906681" y="858619"/>
                </a:cubicBezTo>
                <a:cubicBezTo>
                  <a:pt x="1906681" y="844626"/>
                  <a:pt x="1918023" y="833281"/>
                  <a:pt x="1932015" y="833281"/>
                </a:cubicBezTo>
                <a:close/>
                <a:moveTo>
                  <a:pt x="1772991" y="833281"/>
                </a:moveTo>
                <a:cubicBezTo>
                  <a:pt x="1786983" y="833281"/>
                  <a:pt x="1798324" y="844626"/>
                  <a:pt x="1798324" y="858619"/>
                </a:cubicBezTo>
                <a:cubicBezTo>
                  <a:pt x="1798324" y="872606"/>
                  <a:pt x="1786983" y="883934"/>
                  <a:pt x="1772991" y="883934"/>
                </a:cubicBezTo>
                <a:cubicBezTo>
                  <a:pt x="1758999" y="883934"/>
                  <a:pt x="1747656" y="872606"/>
                  <a:pt x="1747656" y="858619"/>
                </a:cubicBezTo>
                <a:cubicBezTo>
                  <a:pt x="1747656" y="844626"/>
                  <a:pt x="1758999" y="833281"/>
                  <a:pt x="1772991" y="833281"/>
                </a:cubicBezTo>
                <a:close/>
                <a:moveTo>
                  <a:pt x="2408995" y="833280"/>
                </a:moveTo>
                <a:lnTo>
                  <a:pt x="2421727" y="838555"/>
                </a:lnTo>
                <a:lnTo>
                  <a:pt x="2431536" y="865355"/>
                </a:lnTo>
                <a:lnTo>
                  <a:pt x="2426909" y="876522"/>
                </a:lnTo>
                <a:cubicBezTo>
                  <a:pt x="2422324" y="881102"/>
                  <a:pt x="2415991" y="883934"/>
                  <a:pt x="2408995" y="883934"/>
                </a:cubicBezTo>
                <a:cubicBezTo>
                  <a:pt x="2395003" y="883934"/>
                  <a:pt x="2383660" y="872606"/>
                  <a:pt x="2383660" y="858619"/>
                </a:cubicBezTo>
                <a:cubicBezTo>
                  <a:pt x="2383660" y="844625"/>
                  <a:pt x="2395003" y="833280"/>
                  <a:pt x="2408995" y="833280"/>
                </a:cubicBezTo>
                <a:close/>
                <a:moveTo>
                  <a:pt x="2250065" y="833280"/>
                </a:moveTo>
                <a:cubicBezTo>
                  <a:pt x="2264057" y="833280"/>
                  <a:pt x="2275398" y="844625"/>
                  <a:pt x="2275398" y="858619"/>
                </a:cubicBezTo>
                <a:cubicBezTo>
                  <a:pt x="2275398" y="872606"/>
                  <a:pt x="2264057" y="883934"/>
                  <a:pt x="2250065" y="883934"/>
                </a:cubicBezTo>
                <a:cubicBezTo>
                  <a:pt x="2236073" y="883934"/>
                  <a:pt x="2224730" y="872606"/>
                  <a:pt x="2224730" y="858619"/>
                </a:cubicBezTo>
                <a:cubicBezTo>
                  <a:pt x="2224730" y="844625"/>
                  <a:pt x="2236073" y="833280"/>
                  <a:pt x="2250065" y="833280"/>
                </a:cubicBezTo>
                <a:close/>
                <a:moveTo>
                  <a:pt x="184358" y="833260"/>
                </a:moveTo>
                <a:cubicBezTo>
                  <a:pt x="198350" y="833260"/>
                  <a:pt x="209693" y="844604"/>
                  <a:pt x="209693" y="858597"/>
                </a:cubicBezTo>
                <a:cubicBezTo>
                  <a:pt x="209693" y="872587"/>
                  <a:pt x="198350" y="883922"/>
                  <a:pt x="184358" y="883922"/>
                </a:cubicBezTo>
                <a:cubicBezTo>
                  <a:pt x="170367" y="883922"/>
                  <a:pt x="159025" y="872587"/>
                  <a:pt x="159025" y="858597"/>
                </a:cubicBezTo>
                <a:cubicBezTo>
                  <a:pt x="159025" y="844604"/>
                  <a:pt x="170367" y="833260"/>
                  <a:pt x="184358" y="833260"/>
                </a:cubicBezTo>
                <a:close/>
                <a:moveTo>
                  <a:pt x="343288" y="833259"/>
                </a:moveTo>
                <a:cubicBezTo>
                  <a:pt x="357280" y="833259"/>
                  <a:pt x="368623" y="844604"/>
                  <a:pt x="368623" y="858596"/>
                </a:cubicBezTo>
                <a:cubicBezTo>
                  <a:pt x="368623" y="872584"/>
                  <a:pt x="357280" y="883920"/>
                  <a:pt x="343288" y="883920"/>
                </a:cubicBezTo>
                <a:cubicBezTo>
                  <a:pt x="329297" y="883920"/>
                  <a:pt x="317955" y="872584"/>
                  <a:pt x="317955" y="858596"/>
                </a:cubicBezTo>
                <a:cubicBezTo>
                  <a:pt x="317955" y="844604"/>
                  <a:pt x="329297" y="833259"/>
                  <a:pt x="343288" y="833259"/>
                </a:cubicBezTo>
                <a:close/>
                <a:moveTo>
                  <a:pt x="502312" y="833258"/>
                </a:moveTo>
                <a:cubicBezTo>
                  <a:pt x="516304" y="833258"/>
                  <a:pt x="527647" y="844602"/>
                  <a:pt x="527647" y="858594"/>
                </a:cubicBezTo>
                <a:cubicBezTo>
                  <a:pt x="527647" y="872584"/>
                  <a:pt x="516304" y="883920"/>
                  <a:pt x="502312" y="883920"/>
                </a:cubicBezTo>
                <a:cubicBezTo>
                  <a:pt x="488321" y="883920"/>
                  <a:pt x="476979" y="872584"/>
                  <a:pt x="476979" y="858594"/>
                </a:cubicBezTo>
                <a:cubicBezTo>
                  <a:pt x="476979" y="844602"/>
                  <a:pt x="488321" y="833258"/>
                  <a:pt x="502312" y="833258"/>
                </a:cubicBezTo>
                <a:close/>
                <a:moveTo>
                  <a:pt x="661338" y="833257"/>
                </a:moveTo>
                <a:cubicBezTo>
                  <a:pt x="675330" y="833257"/>
                  <a:pt x="686672" y="844601"/>
                  <a:pt x="686672" y="858593"/>
                </a:cubicBezTo>
                <a:cubicBezTo>
                  <a:pt x="686672" y="872582"/>
                  <a:pt x="675330" y="883920"/>
                  <a:pt x="661338" y="883920"/>
                </a:cubicBezTo>
                <a:cubicBezTo>
                  <a:pt x="647347" y="883920"/>
                  <a:pt x="636004" y="872582"/>
                  <a:pt x="636004" y="858593"/>
                </a:cubicBezTo>
                <a:cubicBezTo>
                  <a:pt x="636004" y="844601"/>
                  <a:pt x="647347" y="833257"/>
                  <a:pt x="661338" y="833257"/>
                </a:cubicBezTo>
                <a:close/>
                <a:moveTo>
                  <a:pt x="820362" y="833256"/>
                </a:moveTo>
                <a:cubicBezTo>
                  <a:pt x="834354" y="833256"/>
                  <a:pt x="845696" y="844600"/>
                  <a:pt x="845696" y="858592"/>
                </a:cubicBezTo>
                <a:cubicBezTo>
                  <a:pt x="845696" y="872582"/>
                  <a:pt x="834354" y="883917"/>
                  <a:pt x="820362" y="883917"/>
                </a:cubicBezTo>
                <a:cubicBezTo>
                  <a:pt x="806371" y="883917"/>
                  <a:pt x="795028" y="872582"/>
                  <a:pt x="795028" y="858592"/>
                </a:cubicBezTo>
                <a:cubicBezTo>
                  <a:pt x="795028" y="844600"/>
                  <a:pt x="806371" y="833256"/>
                  <a:pt x="820362" y="833256"/>
                </a:cubicBezTo>
                <a:close/>
                <a:moveTo>
                  <a:pt x="1138413" y="833254"/>
                </a:moveTo>
                <a:cubicBezTo>
                  <a:pt x="1152405" y="833254"/>
                  <a:pt x="1163746" y="844598"/>
                  <a:pt x="1163746" y="858589"/>
                </a:cubicBezTo>
                <a:cubicBezTo>
                  <a:pt x="1163746" y="872580"/>
                  <a:pt x="1152405" y="883917"/>
                  <a:pt x="1138413" y="883917"/>
                </a:cubicBezTo>
                <a:cubicBezTo>
                  <a:pt x="1124421" y="883917"/>
                  <a:pt x="1113078" y="872580"/>
                  <a:pt x="1113078" y="858589"/>
                </a:cubicBezTo>
                <a:cubicBezTo>
                  <a:pt x="1113078" y="844598"/>
                  <a:pt x="1124421" y="833254"/>
                  <a:pt x="1138413" y="833254"/>
                </a:cubicBezTo>
                <a:close/>
                <a:moveTo>
                  <a:pt x="979386" y="833254"/>
                </a:moveTo>
                <a:cubicBezTo>
                  <a:pt x="993378" y="833254"/>
                  <a:pt x="1004720" y="844599"/>
                  <a:pt x="1004720" y="858591"/>
                </a:cubicBezTo>
                <a:cubicBezTo>
                  <a:pt x="1004720" y="872580"/>
                  <a:pt x="993378" y="883917"/>
                  <a:pt x="979386" y="883917"/>
                </a:cubicBezTo>
                <a:cubicBezTo>
                  <a:pt x="965395" y="883917"/>
                  <a:pt x="954052" y="872580"/>
                  <a:pt x="954052" y="858591"/>
                </a:cubicBezTo>
                <a:cubicBezTo>
                  <a:pt x="954052" y="844599"/>
                  <a:pt x="965395" y="833254"/>
                  <a:pt x="979386" y="833254"/>
                </a:cubicBezTo>
                <a:close/>
                <a:moveTo>
                  <a:pt x="1613967" y="686174"/>
                </a:moveTo>
                <a:cubicBezTo>
                  <a:pt x="1627959" y="686174"/>
                  <a:pt x="1639300" y="697522"/>
                  <a:pt x="1639300" y="711518"/>
                </a:cubicBezTo>
                <a:cubicBezTo>
                  <a:pt x="1639300" y="725515"/>
                  <a:pt x="1627959" y="736863"/>
                  <a:pt x="1613967" y="736863"/>
                </a:cubicBezTo>
                <a:cubicBezTo>
                  <a:pt x="1599975" y="736863"/>
                  <a:pt x="1588632" y="725515"/>
                  <a:pt x="1588632" y="711518"/>
                </a:cubicBezTo>
                <a:cubicBezTo>
                  <a:pt x="1588632" y="697522"/>
                  <a:pt x="1599975" y="686174"/>
                  <a:pt x="1613967" y="686174"/>
                </a:cubicBezTo>
                <a:close/>
                <a:moveTo>
                  <a:pt x="1454943" y="686174"/>
                </a:moveTo>
                <a:cubicBezTo>
                  <a:pt x="1468935" y="686174"/>
                  <a:pt x="1480276" y="697522"/>
                  <a:pt x="1480276" y="711518"/>
                </a:cubicBezTo>
                <a:cubicBezTo>
                  <a:pt x="1480276" y="725517"/>
                  <a:pt x="1468935" y="736865"/>
                  <a:pt x="1454943" y="736865"/>
                </a:cubicBezTo>
                <a:cubicBezTo>
                  <a:pt x="1440951" y="736865"/>
                  <a:pt x="1429608" y="725517"/>
                  <a:pt x="1429608" y="711518"/>
                </a:cubicBezTo>
                <a:cubicBezTo>
                  <a:pt x="1429608" y="697522"/>
                  <a:pt x="1440951" y="686174"/>
                  <a:pt x="1454943" y="686174"/>
                </a:cubicBezTo>
                <a:close/>
                <a:moveTo>
                  <a:pt x="1296014" y="686174"/>
                </a:moveTo>
                <a:cubicBezTo>
                  <a:pt x="1310006" y="686174"/>
                  <a:pt x="1321347" y="697524"/>
                  <a:pt x="1321347" y="711520"/>
                </a:cubicBezTo>
                <a:cubicBezTo>
                  <a:pt x="1321347" y="725519"/>
                  <a:pt x="1310006" y="736866"/>
                  <a:pt x="1296014" y="736866"/>
                </a:cubicBezTo>
                <a:cubicBezTo>
                  <a:pt x="1282022" y="736866"/>
                  <a:pt x="1270679" y="725519"/>
                  <a:pt x="1270679" y="711520"/>
                </a:cubicBezTo>
                <a:cubicBezTo>
                  <a:pt x="1270679" y="697524"/>
                  <a:pt x="1282022" y="686174"/>
                  <a:pt x="1296014" y="686174"/>
                </a:cubicBezTo>
                <a:close/>
                <a:moveTo>
                  <a:pt x="2250065" y="686173"/>
                </a:moveTo>
                <a:cubicBezTo>
                  <a:pt x="2264057" y="686173"/>
                  <a:pt x="2275398" y="697519"/>
                  <a:pt x="2275398" y="711514"/>
                </a:cubicBezTo>
                <a:cubicBezTo>
                  <a:pt x="2275398" y="725511"/>
                  <a:pt x="2264057" y="736858"/>
                  <a:pt x="2250065" y="736858"/>
                </a:cubicBezTo>
                <a:cubicBezTo>
                  <a:pt x="2236073" y="736858"/>
                  <a:pt x="2224730" y="725511"/>
                  <a:pt x="2224730" y="711514"/>
                </a:cubicBezTo>
                <a:cubicBezTo>
                  <a:pt x="2224730" y="697519"/>
                  <a:pt x="2236073" y="686173"/>
                  <a:pt x="2250065" y="686173"/>
                </a:cubicBezTo>
                <a:close/>
                <a:moveTo>
                  <a:pt x="2091040" y="686173"/>
                </a:moveTo>
                <a:cubicBezTo>
                  <a:pt x="2105031" y="686173"/>
                  <a:pt x="2116374" y="697519"/>
                  <a:pt x="2116374" y="711516"/>
                </a:cubicBezTo>
                <a:cubicBezTo>
                  <a:pt x="2116374" y="725513"/>
                  <a:pt x="2105031" y="736860"/>
                  <a:pt x="2091040" y="736860"/>
                </a:cubicBezTo>
                <a:cubicBezTo>
                  <a:pt x="2077049" y="736860"/>
                  <a:pt x="2065706" y="725513"/>
                  <a:pt x="2065706" y="711516"/>
                </a:cubicBezTo>
                <a:cubicBezTo>
                  <a:pt x="2065706" y="697519"/>
                  <a:pt x="2077049" y="686173"/>
                  <a:pt x="2091040" y="686173"/>
                </a:cubicBezTo>
                <a:close/>
                <a:moveTo>
                  <a:pt x="1932015" y="686173"/>
                </a:moveTo>
                <a:cubicBezTo>
                  <a:pt x="1946006" y="686173"/>
                  <a:pt x="1957349" y="697522"/>
                  <a:pt x="1957349" y="711516"/>
                </a:cubicBezTo>
                <a:cubicBezTo>
                  <a:pt x="1957349" y="725513"/>
                  <a:pt x="1946006" y="736860"/>
                  <a:pt x="1932015" y="736860"/>
                </a:cubicBezTo>
                <a:cubicBezTo>
                  <a:pt x="1918023" y="736860"/>
                  <a:pt x="1906681" y="725513"/>
                  <a:pt x="1906681" y="711516"/>
                </a:cubicBezTo>
                <a:cubicBezTo>
                  <a:pt x="1906681" y="697522"/>
                  <a:pt x="1918023" y="686173"/>
                  <a:pt x="1932015" y="686173"/>
                </a:cubicBezTo>
                <a:close/>
                <a:moveTo>
                  <a:pt x="1772991" y="686173"/>
                </a:moveTo>
                <a:cubicBezTo>
                  <a:pt x="1786983" y="686173"/>
                  <a:pt x="1798324" y="697522"/>
                  <a:pt x="1798324" y="711516"/>
                </a:cubicBezTo>
                <a:cubicBezTo>
                  <a:pt x="1798324" y="725515"/>
                  <a:pt x="1786983" y="736862"/>
                  <a:pt x="1772991" y="736862"/>
                </a:cubicBezTo>
                <a:cubicBezTo>
                  <a:pt x="1758999" y="736862"/>
                  <a:pt x="1747656" y="725515"/>
                  <a:pt x="1747656" y="711516"/>
                </a:cubicBezTo>
                <a:cubicBezTo>
                  <a:pt x="1747656" y="697522"/>
                  <a:pt x="1758999" y="686173"/>
                  <a:pt x="1772991" y="686173"/>
                </a:cubicBezTo>
                <a:close/>
                <a:moveTo>
                  <a:pt x="1138413" y="686171"/>
                </a:moveTo>
                <a:cubicBezTo>
                  <a:pt x="1152405" y="686171"/>
                  <a:pt x="1163746" y="697515"/>
                  <a:pt x="1163746" y="711507"/>
                </a:cubicBezTo>
                <a:cubicBezTo>
                  <a:pt x="1163746" y="725500"/>
                  <a:pt x="1152405" y="736843"/>
                  <a:pt x="1138413" y="736843"/>
                </a:cubicBezTo>
                <a:cubicBezTo>
                  <a:pt x="1124421" y="736843"/>
                  <a:pt x="1113078" y="725500"/>
                  <a:pt x="1113078" y="711507"/>
                </a:cubicBezTo>
                <a:cubicBezTo>
                  <a:pt x="1113078" y="697515"/>
                  <a:pt x="1124421" y="686171"/>
                  <a:pt x="1138413" y="686171"/>
                </a:cubicBezTo>
                <a:close/>
                <a:moveTo>
                  <a:pt x="979386" y="686171"/>
                </a:moveTo>
                <a:cubicBezTo>
                  <a:pt x="993378" y="686171"/>
                  <a:pt x="1004720" y="697515"/>
                  <a:pt x="1004720" y="711507"/>
                </a:cubicBezTo>
                <a:cubicBezTo>
                  <a:pt x="1004720" y="725500"/>
                  <a:pt x="993378" y="736844"/>
                  <a:pt x="979386" y="736844"/>
                </a:cubicBezTo>
                <a:cubicBezTo>
                  <a:pt x="965395" y="736844"/>
                  <a:pt x="954052" y="725500"/>
                  <a:pt x="954052" y="711507"/>
                </a:cubicBezTo>
                <a:cubicBezTo>
                  <a:pt x="954052" y="697515"/>
                  <a:pt x="965395" y="686171"/>
                  <a:pt x="979386" y="686171"/>
                </a:cubicBezTo>
                <a:close/>
                <a:moveTo>
                  <a:pt x="820362" y="686171"/>
                </a:moveTo>
                <a:cubicBezTo>
                  <a:pt x="834354" y="686171"/>
                  <a:pt x="845696" y="697516"/>
                  <a:pt x="845696" y="711507"/>
                </a:cubicBezTo>
                <a:cubicBezTo>
                  <a:pt x="845696" y="725500"/>
                  <a:pt x="834354" y="736844"/>
                  <a:pt x="820362" y="736844"/>
                </a:cubicBezTo>
                <a:cubicBezTo>
                  <a:pt x="806371" y="736844"/>
                  <a:pt x="795028" y="725500"/>
                  <a:pt x="795028" y="711507"/>
                </a:cubicBezTo>
                <a:cubicBezTo>
                  <a:pt x="795028" y="697516"/>
                  <a:pt x="806371" y="686171"/>
                  <a:pt x="820362" y="686171"/>
                </a:cubicBezTo>
                <a:close/>
                <a:moveTo>
                  <a:pt x="661338" y="686171"/>
                </a:moveTo>
                <a:cubicBezTo>
                  <a:pt x="675330" y="686171"/>
                  <a:pt x="686672" y="697516"/>
                  <a:pt x="686672" y="711507"/>
                </a:cubicBezTo>
                <a:cubicBezTo>
                  <a:pt x="686672" y="725501"/>
                  <a:pt x="675330" y="736845"/>
                  <a:pt x="661338" y="736845"/>
                </a:cubicBezTo>
                <a:cubicBezTo>
                  <a:pt x="647347" y="736845"/>
                  <a:pt x="636004" y="725501"/>
                  <a:pt x="636004" y="711507"/>
                </a:cubicBezTo>
                <a:cubicBezTo>
                  <a:pt x="636004" y="697516"/>
                  <a:pt x="647347" y="686171"/>
                  <a:pt x="661338" y="686171"/>
                </a:cubicBezTo>
                <a:close/>
                <a:moveTo>
                  <a:pt x="502312" y="686171"/>
                </a:moveTo>
                <a:cubicBezTo>
                  <a:pt x="516304" y="686171"/>
                  <a:pt x="527647" y="697516"/>
                  <a:pt x="527647" y="711508"/>
                </a:cubicBezTo>
                <a:cubicBezTo>
                  <a:pt x="527647" y="725501"/>
                  <a:pt x="516304" y="736845"/>
                  <a:pt x="502312" y="736845"/>
                </a:cubicBezTo>
                <a:cubicBezTo>
                  <a:pt x="488321" y="736845"/>
                  <a:pt x="476979" y="725501"/>
                  <a:pt x="476979" y="711508"/>
                </a:cubicBezTo>
                <a:cubicBezTo>
                  <a:pt x="476979" y="697516"/>
                  <a:pt x="488321" y="686171"/>
                  <a:pt x="502312" y="686171"/>
                </a:cubicBezTo>
                <a:close/>
                <a:moveTo>
                  <a:pt x="343288" y="686171"/>
                </a:moveTo>
                <a:cubicBezTo>
                  <a:pt x="357280" y="686171"/>
                  <a:pt x="368623" y="697516"/>
                  <a:pt x="368623" y="711508"/>
                </a:cubicBezTo>
                <a:cubicBezTo>
                  <a:pt x="368623" y="725502"/>
                  <a:pt x="357280" y="736846"/>
                  <a:pt x="343288" y="736846"/>
                </a:cubicBezTo>
                <a:cubicBezTo>
                  <a:pt x="329297" y="736846"/>
                  <a:pt x="317955" y="725502"/>
                  <a:pt x="317955" y="711508"/>
                </a:cubicBezTo>
                <a:cubicBezTo>
                  <a:pt x="317955" y="697516"/>
                  <a:pt x="329297" y="686171"/>
                  <a:pt x="343288" y="686171"/>
                </a:cubicBezTo>
                <a:close/>
                <a:moveTo>
                  <a:pt x="184358" y="686171"/>
                </a:moveTo>
                <a:cubicBezTo>
                  <a:pt x="198350" y="686171"/>
                  <a:pt x="209693" y="697516"/>
                  <a:pt x="209693" y="711508"/>
                </a:cubicBezTo>
                <a:cubicBezTo>
                  <a:pt x="209693" y="725502"/>
                  <a:pt x="198350" y="736846"/>
                  <a:pt x="184358" y="736846"/>
                </a:cubicBezTo>
                <a:cubicBezTo>
                  <a:pt x="170367" y="736846"/>
                  <a:pt x="159025" y="725502"/>
                  <a:pt x="159025" y="711508"/>
                </a:cubicBezTo>
                <a:cubicBezTo>
                  <a:pt x="159025" y="697516"/>
                  <a:pt x="170367" y="686171"/>
                  <a:pt x="184358" y="686171"/>
                </a:cubicBezTo>
                <a:close/>
                <a:moveTo>
                  <a:pt x="186093" y="539736"/>
                </a:moveTo>
                <a:lnTo>
                  <a:pt x="202273" y="546438"/>
                </a:lnTo>
                <a:cubicBezTo>
                  <a:pt x="206858" y="551023"/>
                  <a:pt x="209693" y="557356"/>
                  <a:pt x="209693" y="564351"/>
                </a:cubicBezTo>
                <a:cubicBezTo>
                  <a:pt x="209693" y="578343"/>
                  <a:pt x="198350" y="589686"/>
                  <a:pt x="184358" y="589686"/>
                </a:cubicBezTo>
                <a:cubicBezTo>
                  <a:pt x="177363" y="589686"/>
                  <a:pt x="171030" y="586850"/>
                  <a:pt x="166445" y="582266"/>
                </a:cubicBezTo>
                <a:lnTo>
                  <a:pt x="162962" y="573855"/>
                </a:lnTo>
                <a:lnTo>
                  <a:pt x="173285" y="556863"/>
                </a:lnTo>
                <a:close/>
                <a:moveTo>
                  <a:pt x="1296014" y="539031"/>
                </a:moveTo>
                <a:cubicBezTo>
                  <a:pt x="1310006" y="539031"/>
                  <a:pt x="1321347" y="550376"/>
                  <a:pt x="1321347" y="564365"/>
                </a:cubicBezTo>
                <a:cubicBezTo>
                  <a:pt x="1321347" y="578357"/>
                  <a:pt x="1310006" y="589702"/>
                  <a:pt x="1296014" y="589702"/>
                </a:cubicBezTo>
                <a:cubicBezTo>
                  <a:pt x="1282022" y="589702"/>
                  <a:pt x="1270679" y="578357"/>
                  <a:pt x="1270679" y="564365"/>
                </a:cubicBezTo>
                <a:cubicBezTo>
                  <a:pt x="1270679" y="550376"/>
                  <a:pt x="1282022" y="539031"/>
                  <a:pt x="1296014" y="539031"/>
                </a:cubicBezTo>
                <a:close/>
                <a:moveTo>
                  <a:pt x="1772991" y="539030"/>
                </a:moveTo>
                <a:cubicBezTo>
                  <a:pt x="1786983" y="539030"/>
                  <a:pt x="1798324" y="550375"/>
                  <a:pt x="1798324" y="564364"/>
                </a:cubicBezTo>
                <a:cubicBezTo>
                  <a:pt x="1798324" y="578356"/>
                  <a:pt x="1786983" y="589699"/>
                  <a:pt x="1772991" y="589699"/>
                </a:cubicBezTo>
                <a:cubicBezTo>
                  <a:pt x="1758999" y="589699"/>
                  <a:pt x="1747656" y="578356"/>
                  <a:pt x="1747656" y="564364"/>
                </a:cubicBezTo>
                <a:cubicBezTo>
                  <a:pt x="1747656" y="550375"/>
                  <a:pt x="1758999" y="539030"/>
                  <a:pt x="1772991" y="539030"/>
                </a:cubicBezTo>
                <a:close/>
                <a:moveTo>
                  <a:pt x="1613967" y="539030"/>
                </a:moveTo>
                <a:cubicBezTo>
                  <a:pt x="1627959" y="539030"/>
                  <a:pt x="1639300" y="550376"/>
                  <a:pt x="1639300" y="564364"/>
                </a:cubicBezTo>
                <a:cubicBezTo>
                  <a:pt x="1639300" y="578356"/>
                  <a:pt x="1627959" y="589699"/>
                  <a:pt x="1613967" y="589699"/>
                </a:cubicBezTo>
                <a:cubicBezTo>
                  <a:pt x="1599975" y="589699"/>
                  <a:pt x="1588632" y="578356"/>
                  <a:pt x="1588632" y="564364"/>
                </a:cubicBezTo>
                <a:cubicBezTo>
                  <a:pt x="1588632" y="550376"/>
                  <a:pt x="1599975" y="539030"/>
                  <a:pt x="1613967" y="539030"/>
                </a:cubicBezTo>
                <a:close/>
                <a:moveTo>
                  <a:pt x="1454943" y="539030"/>
                </a:moveTo>
                <a:cubicBezTo>
                  <a:pt x="1468935" y="539030"/>
                  <a:pt x="1480276" y="550376"/>
                  <a:pt x="1480276" y="564365"/>
                </a:cubicBezTo>
                <a:cubicBezTo>
                  <a:pt x="1480276" y="578357"/>
                  <a:pt x="1468935" y="589699"/>
                  <a:pt x="1454943" y="589699"/>
                </a:cubicBezTo>
                <a:cubicBezTo>
                  <a:pt x="1440951" y="589699"/>
                  <a:pt x="1429608" y="578357"/>
                  <a:pt x="1429608" y="564365"/>
                </a:cubicBezTo>
                <a:cubicBezTo>
                  <a:pt x="1429608" y="550376"/>
                  <a:pt x="1440951" y="539030"/>
                  <a:pt x="1454943" y="539030"/>
                </a:cubicBezTo>
                <a:close/>
                <a:moveTo>
                  <a:pt x="1932015" y="539029"/>
                </a:moveTo>
                <a:cubicBezTo>
                  <a:pt x="1946006" y="539029"/>
                  <a:pt x="1957349" y="550374"/>
                  <a:pt x="1957349" y="564363"/>
                </a:cubicBezTo>
                <a:cubicBezTo>
                  <a:pt x="1957349" y="578355"/>
                  <a:pt x="1946006" y="589699"/>
                  <a:pt x="1932015" y="589699"/>
                </a:cubicBezTo>
                <a:cubicBezTo>
                  <a:pt x="1918023" y="589699"/>
                  <a:pt x="1906681" y="578355"/>
                  <a:pt x="1906681" y="564363"/>
                </a:cubicBezTo>
                <a:cubicBezTo>
                  <a:pt x="1906681" y="550374"/>
                  <a:pt x="1918023" y="539029"/>
                  <a:pt x="1932015" y="539029"/>
                </a:cubicBezTo>
                <a:close/>
                <a:moveTo>
                  <a:pt x="2250065" y="539028"/>
                </a:moveTo>
                <a:cubicBezTo>
                  <a:pt x="2264057" y="539028"/>
                  <a:pt x="2275398" y="550374"/>
                  <a:pt x="2275398" y="564362"/>
                </a:cubicBezTo>
                <a:cubicBezTo>
                  <a:pt x="2275398" y="578354"/>
                  <a:pt x="2264057" y="589699"/>
                  <a:pt x="2250065" y="589699"/>
                </a:cubicBezTo>
                <a:cubicBezTo>
                  <a:pt x="2236073" y="589699"/>
                  <a:pt x="2224730" y="578354"/>
                  <a:pt x="2224730" y="564362"/>
                </a:cubicBezTo>
                <a:cubicBezTo>
                  <a:pt x="2224730" y="550374"/>
                  <a:pt x="2236073" y="539028"/>
                  <a:pt x="2250065" y="539028"/>
                </a:cubicBezTo>
                <a:close/>
                <a:moveTo>
                  <a:pt x="2091040" y="539028"/>
                </a:moveTo>
                <a:cubicBezTo>
                  <a:pt x="2105031" y="539028"/>
                  <a:pt x="2116374" y="550374"/>
                  <a:pt x="2116374" y="564363"/>
                </a:cubicBezTo>
                <a:cubicBezTo>
                  <a:pt x="2116374" y="578354"/>
                  <a:pt x="2105031" y="589699"/>
                  <a:pt x="2091040" y="589699"/>
                </a:cubicBezTo>
                <a:cubicBezTo>
                  <a:pt x="2077049" y="589699"/>
                  <a:pt x="2065706" y="578354"/>
                  <a:pt x="2065706" y="564363"/>
                </a:cubicBezTo>
                <a:cubicBezTo>
                  <a:pt x="2065706" y="550374"/>
                  <a:pt x="2077049" y="539028"/>
                  <a:pt x="2091040" y="539028"/>
                </a:cubicBezTo>
                <a:close/>
                <a:moveTo>
                  <a:pt x="343288" y="539017"/>
                </a:moveTo>
                <a:cubicBezTo>
                  <a:pt x="357280" y="539017"/>
                  <a:pt x="368623" y="550361"/>
                  <a:pt x="368623" y="564351"/>
                </a:cubicBezTo>
                <a:cubicBezTo>
                  <a:pt x="368623" y="578342"/>
                  <a:pt x="357280" y="589686"/>
                  <a:pt x="343288" y="589686"/>
                </a:cubicBezTo>
                <a:cubicBezTo>
                  <a:pt x="329297" y="589686"/>
                  <a:pt x="317955" y="578342"/>
                  <a:pt x="317955" y="564351"/>
                </a:cubicBezTo>
                <a:cubicBezTo>
                  <a:pt x="317955" y="550361"/>
                  <a:pt x="329297" y="539017"/>
                  <a:pt x="343288" y="539017"/>
                </a:cubicBezTo>
                <a:close/>
                <a:moveTo>
                  <a:pt x="502312" y="539016"/>
                </a:moveTo>
                <a:cubicBezTo>
                  <a:pt x="516304" y="539016"/>
                  <a:pt x="527647" y="550360"/>
                  <a:pt x="527647" y="564350"/>
                </a:cubicBezTo>
                <a:cubicBezTo>
                  <a:pt x="527647" y="578342"/>
                  <a:pt x="516304" y="589686"/>
                  <a:pt x="502312" y="589686"/>
                </a:cubicBezTo>
                <a:cubicBezTo>
                  <a:pt x="488321" y="589686"/>
                  <a:pt x="476979" y="578342"/>
                  <a:pt x="476979" y="564350"/>
                </a:cubicBezTo>
                <a:cubicBezTo>
                  <a:pt x="476979" y="550360"/>
                  <a:pt x="488321" y="539016"/>
                  <a:pt x="502312" y="539016"/>
                </a:cubicBezTo>
                <a:close/>
                <a:moveTo>
                  <a:pt x="820362" y="539015"/>
                </a:moveTo>
                <a:cubicBezTo>
                  <a:pt x="834354" y="539015"/>
                  <a:pt x="845696" y="550359"/>
                  <a:pt x="845696" y="564349"/>
                </a:cubicBezTo>
                <a:cubicBezTo>
                  <a:pt x="845696" y="578341"/>
                  <a:pt x="834354" y="589683"/>
                  <a:pt x="820362" y="589683"/>
                </a:cubicBezTo>
                <a:cubicBezTo>
                  <a:pt x="806371" y="589683"/>
                  <a:pt x="795028" y="578341"/>
                  <a:pt x="795028" y="564349"/>
                </a:cubicBezTo>
                <a:cubicBezTo>
                  <a:pt x="795028" y="550359"/>
                  <a:pt x="806371" y="539015"/>
                  <a:pt x="820362" y="539015"/>
                </a:cubicBezTo>
                <a:close/>
                <a:moveTo>
                  <a:pt x="661338" y="539015"/>
                </a:moveTo>
                <a:cubicBezTo>
                  <a:pt x="675330" y="539015"/>
                  <a:pt x="686672" y="550360"/>
                  <a:pt x="686672" y="564350"/>
                </a:cubicBezTo>
                <a:cubicBezTo>
                  <a:pt x="686672" y="578341"/>
                  <a:pt x="675330" y="589684"/>
                  <a:pt x="661338" y="589684"/>
                </a:cubicBezTo>
                <a:cubicBezTo>
                  <a:pt x="647347" y="589684"/>
                  <a:pt x="636004" y="578341"/>
                  <a:pt x="636004" y="564350"/>
                </a:cubicBezTo>
                <a:cubicBezTo>
                  <a:pt x="636004" y="550360"/>
                  <a:pt x="647347" y="539015"/>
                  <a:pt x="661338" y="539015"/>
                </a:cubicBezTo>
                <a:close/>
                <a:moveTo>
                  <a:pt x="1138413" y="539014"/>
                </a:moveTo>
                <a:cubicBezTo>
                  <a:pt x="1152405" y="539014"/>
                  <a:pt x="1163746" y="550358"/>
                  <a:pt x="1163746" y="564347"/>
                </a:cubicBezTo>
                <a:cubicBezTo>
                  <a:pt x="1163746" y="578340"/>
                  <a:pt x="1152405" y="589683"/>
                  <a:pt x="1138413" y="589683"/>
                </a:cubicBezTo>
                <a:cubicBezTo>
                  <a:pt x="1124421" y="589683"/>
                  <a:pt x="1113078" y="578340"/>
                  <a:pt x="1113078" y="564347"/>
                </a:cubicBezTo>
                <a:cubicBezTo>
                  <a:pt x="1113078" y="550358"/>
                  <a:pt x="1124421" y="539014"/>
                  <a:pt x="1138413" y="539014"/>
                </a:cubicBezTo>
                <a:close/>
                <a:moveTo>
                  <a:pt x="979386" y="539014"/>
                </a:moveTo>
                <a:cubicBezTo>
                  <a:pt x="993378" y="539014"/>
                  <a:pt x="1004720" y="550358"/>
                  <a:pt x="1004720" y="564349"/>
                </a:cubicBezTo>
                <a:cubicBezTo>
                  <a:pt x="1004720" y="578340"/>
                  <a:pt x="993378" y="589683"/>
                  <a:pt x="979386" y="589683"/>
                </a:cubicBezTo>
                <a:cubicBezTo>
                  <a:pt x="965395" y="589683"/>
                  <a:pt x="954052" y="578340"/>
                  <a:pt x="954052" y="564349"/>
                </a:cubicBezTo>
                <a:cubicBezTo>
                  <a:pt x="954052" y="550358"/>
                  <a:pt x="965395" y="539014"/>
                  <a:pt x="979386" y="539014"/>
                </a:cubicBezTo>
                <a:close/>
                <a:moveTo>
                  <a:pt x="1454943" y="391964"/>
                </a:moveTo>
                <a:cubicBezTo>
                  <a:pt x="1468935" y="391964"/>
                  <a:pt x="1480276" y="403306"/>
                  <a:pt x="1480276" y="417296"/>
                </a:cubicBezTo>
                <a:cubicBezTo>
                  <a:pt x="1480276" y="431287"/>
                  <a:pt x="1468935" y="442630"/>
                  <a:pt x="1454943" y="442630"/>
                </a:cubicBezTo>
                <a:cubicBezTo>
                  <a:pt x="1440951" y="442630"/>
                  <a:pt x="1429608" y="431287"/>
                  <a:pt x="1429608" y="417296"/>
                </a:cubicBezTo>
                <a:cubicBezTo>
                  <a:pt x="1429608" y="403306"/>
                  <a:pt x="1440951" y="391964"/>
                  <a:pt x="1454943" y="391964"/>
                </a:cubicBezTo>
                <a:close/>
                <a:moveTo>
                  <a:pt x="1296014" y="391964"/>
                </a:moveTo>
                <a:cubicBezTo>
                  <a:pt x="1310006" y="391964"/>
                  <a:pt x="1321347" y="403307"/>
                  <a:pt x="1321347" y="417297"/>
                </a:cubicBezTo>
                <a:cubicBezTo>
                  <a:pt x="1321347" y="431288"/>
                  <a:pt x="1310006" y="442631"/>
                  <a:pt x="1296014" y="442631"/>
                </a:cubicBezTo>
                <a:cubicBezTo>
                  <a:pt x="1282022" y="442631"/>
                  <a:pt x="1270679" y="431288"/>
                  <a:pt x="1270679" y="417297"/>
                </a:cubicBezTo>
                <a:cubicBezTo>
                  <a:pt x="1270679" y="403307"/>
                  <a:pt x="1282022" y="391964"/>
                  <a:pt x="1296014" y="391964"/>
                </a:cubicBezTo>
                <a:close/>
                <a:moveTo>
                  <a:pt x="1613967" y="391963"/>
                </a:moveTo>
                <a:cubicBezTo>
                  <a:pt x="1627959" y="391963"/>
                  <a:pt x="1639300" y="403306"/>
                  <a:pt x="1639300" y="417296"/>
                </a:cubicBezTo>
                <a:cubicBezTo>
                  <a:pt x="1639300" y="431287"/>
                  <a:pt x="1627959" y="442630"/>
                  <a:pt x="1613967" y="442630"/>
                </a:cubicBezTo>
                <a:cubicBezTo>
                  <a:pt x="1599975" y="442630"/>
                  <a:pt x="1588632" y="431287"/>
                  <a:pt x="1588632" y="417296"/>
                </a:cubicBezTo>
                <a:cubicBezTo>
                  <a:pt x="1588632" y="403306"/>
                  <a:pt x="1599975" y="391963"/>
                  <a:pt x="1613967" y="391963"/>
                </a:cubicBezTo>
                <a:close/>
                <a:moveTo>
                  <a:pt x="1932015" y="391962"/>
                </a:moveTo>
                <a:cubicBezTo>
                  <a:pt x="1946006" y="391962"/>
                  <a:pt x="1957349" y="403305"/>
                  <a:pt x="1957349" y="417295"/>
                </a:cubicBezTo>
                <a:cubicBezTo>
                  <a:pt x="1957349" y="431286"/>
                  <a:pt x="1946006" y="442629"/>
                  <a:pt x="1932015" y="442629"/>
                </a:cubicBezTo>
                <a:cubicBezTo>
                  <a:pt x="1918023" y="442629"/>
                  <a:pt x="1906681" y="431286"/>
                  <a:pt x="1906681" y="417295"/>
                </a:cubicBezTo>
                <a:cubicBezTo>
                  <a:pt x="1906681" y="403305"/>
                  <a:pt x="1918023" y="391962"/>
                  <a:pt x="1932015" y="391962"/>
                </a:cubicBezTo>
                <a:close/>
                <a:moveTo>
                  <a:pt x="1772991" y="391962"/>
                </a:moveTo>
                <a:cubicBezTo>
                  <a:pt x="1786983" y="391962"/>
                  <a:pt x="1798324" y="403305"/>
                  <a:pt x="1798324" y="417295"/>
                </a:cubicBezTo>
                <a:cubicBezTo>
                  <a:pt x="1798324" y="431287"/>
                  <a:pt x="1786983" y="442629"/>
                  <a:pt x="1772991" y="442629"/>
                </a:cubicBezTo>
                <a:cubicBezTo>
                  <a:pt x="1758999" y="442629"/>
                  <a:pt x="1747656" y="431287"/>
                  <a:pt x="1747656" y="417295"/>
                </a:cubicBezTo>
                <a:cubicBezTo>
                  <a:pt x="1747656" y="403305"/>
                  <a:pt x="1758999" y="391962"/>
                  <a:pt x="1772991" y="391962"/>
                </a:cubicBezTo>
                <a:close/>
                <a:moveTo>
                  <a:pt x="2091040" y="391961"/>
                </a:moveTo>
                <a:cubicBezTo>
                  <a:pt x="2105031" y="391961"/>
                  <a:pt x="2116374" y="403304"/>
                  <a:pt x="2116374" y="417294"/>
                </a:cubicBezTo>
                <a:cubicBezTo>
                  <a:pt x="2116374" y="431285"/>
                  <a:pt x="2105031" y="442628"/>
                  <a:pt x="2091040" y="442628"/>
                </a:cubicBezTo>
                <a:cubicBezTo>
                  <a:pt x="2077049" y="442628"/>
                  <a:pt x="2065706" y="431285"/>
                  <a:pt x="2065706" y="417294"/>
                </a:cubicBezTo>
                <a:cubicBezTo>
                  <a:pt x="2065706" y="403304"/>
                  <a:pt x="2077049" y="391961"/>
                  <a:pt x="2091040" y="391961"/>
                </a:cubicBezTo>
                <a:close/>
                <a:moveTo>
                  <a:pt x="343288" y="391949"/>
                </a:moveTo>
                <a:cubicBezTo>
                  <a:pt x="357280" y="391949"/>
                  <a:pt x="368623" y="403291"/>
                  <a:pt x="368623" y="417282"/>
                </a:cubicBezTo>
                <a:cubicBezTo>
                  <a:pt x="368623" y="431273"/>
                  <a:pt x="357280" y="442616"/>
                  <a:pt x="343288" y="442616"/>
                </a:cubicBezTo>
                <a:cubicBezTo>
                  <a:pt x="329297" y="442616"/>
                  <a:pt x="317955" y="431273"/>
                  <a:pt x="317955" y="417282"/>
                </a:cubicBezTo>
                <a:cubicBezTo>
                  <a:pt x="317955" y="403291"/>
                  <a:pt x="329297" y="391949"/>
                  <a:pt x="343288" y="391949"/>
                </a:cubicBezTo>
                <a:close/>
                <a:moveTo>
                  <a:pt x="502312" y="391948"/>
                </a:moveTo>
                <a:cubicBezTo>
                  <a:pt x="516304" y="391948"/>
                  <a:pt x="527647" y="403291"/>
                  <a:pt x="527647" y="417281"/>
                </a:cubicBezTo>
                <a:cubicBezTo>
                  <a:pt x="527647" y="431273"/>
                  <a:pt x="516304" y="442616"/>
                  <a:pt x="502312" y="442616"/>
                </a:cubicBezTo>
                <a:cubicBezTo>
                  <a:pt x="488321" y="442616"/>
                  <a:pt x="476979" y="431273"/>
                  <a:pt x="476979" y="417281"/>
                </a:cubicBezTo>
                <a:cubicBezTo>
                  <a:pt x="476979" y="403291"/>
                  <a:pt x="488321" y="391948"/>
                  <a:pt x="502312" y="391948"/>
                </a:cubicBezTo>
                <a:close/>
                <a:moveTo>
                  <a:pt x="820362" y="391947"/>
                </a:moveTo>
                <a:cubicBezTo>
                  <a:pt x="834354" y="391947"/>
                  <a:pt x="845696" y="403290"/>
                  <a:pt x="845696" y="417280"/>
                </a:cubicBezTo>
                <a:cubicBezTo>
                  <a:pt x="845696" y="431272"/>
                  <a:pt x="834354" y="442615"/>
                  <a:pt x="820362" y="442615"/>
                </a:cubicBezTo>
                <a:cubicBezTo>
                  <a:pt x="806371" y="442615"/>
                  <a:pt x="795028" y="431272"/>
                  <a:pt x="795028" y="417280"/>
                </a:cubicBezTo>
                <a:cubicBezTo>
                  <a:pt x="795028" y="403290"/>
                  <a:pt x="806371" y="391947"/>
                  <a:pt x="820362" y="391947"/>
                </a:cubicBezTo>
                <a:close/>
                <a:moveTo>
                  <a:pt x="661338" y="391947"/>
                </a:moveTo>
                <a:cubicBezTo>
                  <a:pt x="675330" y="391947"/>
                  <a:pt x="686672" y="403290"/>
                  <a:pt x="686672" y="417281"/>
                </a:cubicBezTo>
                <a:cubicBezTo>
                  <a:pt x="686672" y="431272"/>
                  <a:pt x="675330" y="442615"/>
                  <a:pt x="661338" y="442615"/>
                </a:cubicBezTo>
                <a:cubicBezTo>
                  <a:pt x="647347" y="442615"/>
                  <a:pt x="636004" y="431272"/>
                  <a:pt x="636004" y="417281"/>
                </a:cubicBezTo>
                <a:cubicBezTo>
                  <a:pt x="636004" y="403290"/>
                  <a:pt x="647347" y="391947"/>
                  <a:pt x="661338" y="391947"/>
                </a:cubicBezTo>
                <a:close/>
                <a:moveTo>
                  <a:pt x="1138413" y="391946"/>
                </a:moveTo>
                <a:cubicBezTo>
                  <a:pt x="1152405" y="391946"/>
                  <a:pt x="1163746" y="403289"/>
                  <a:pt x="1163746" y="417279"/>
                </a:cubicBezTo>
                <a:cubicBezTo>
                  <a:pt x="1163746" y="431271"/>
                  <a:pt x="1152405" y="442613"/>
                  <a:pt x="1138413" y="442613"/>
                </a:cubicBezTo>
                <a:cubicBezTo>
                  <a:pt x="1124421" y="442613"/>
                  <a:pt x="1113078" y="431271"/>
                  <a:pt x="1113078" y="417279"/>
                </a:cubicBezTo>
                <a:cubicBezTo>
                  <a:pt x="1113078" y="403289"/>
                  <a:pt x="1124421" y="391946"/>
                  <a:pt x="1138413" y="391946"/>
                </a:cubicBezTo>
                <a:close/>
                <a:moveTo>
                  <a:pt x="979386" y="391946"/>
                </a:moveTo>
                <a:cubicBezTo>
                  <a:pt x="993378" y="391946"/>
                  <a:pt x="1004720" y="403289"/>
                  <a:pt x="1004720" y="417280"/>
                </a:cubicBezTo>
                <a:cubicBezTo>
                  <a:pt x="1004720" y="431271"/>
                  <a:pt x="993378" y="442614"/>
                  <a:pt x="979386" y="442614"/>
                </a:cubicBezTo>
                <a:cubicBezTo>
                  <a:pt x="965395" y="442614"/>
                  <a:pt x="954052" y="431271"/>
                  <a:pt x="954052" y="417280"/>
                </a:cubicBezTo>
                <a:cubicBezTo>
                  <a:pt x="954052" y="403289"/>
                  <a:pt x="965395" y="391946"/>
                  <a:pt x="979386" y="391946"/>
                </a:cubicBezTo>
                <a:close/>
                <a:moveTo>
                  <a:pt x="1296014" y="244899"/>
                </a:moveTo>
                <a:cubicBezTo>
                  <a:pt x="1310006" y="244899"/>
                  <a:pt x="1321347" y="256241"/>
                  <a:pt x="1321347" y="270231"/>
                </a:cubicBezTo>
                <a:cubicBezTo>
                  <a:pt x="1321347" y="284223"/>
                  <a:pt x="1310006" y="295565"/>
                  <a:pt x="1296014" y="295565"/>
                </a:cubicBezTo>
                <a:cubicBezTo>
                  <a:pt x="1282022" y="295565"/>
                  <a:pt x="1270679" y="284223"/>
                  <a:pt x="1270679" y="270231"/>
                </a:cubicBezTo>
                <a:cubicBezTo>
                  <a:pt x="1270679" y="256241"/>
                  <a:pt x="1282022" y="244899"/>
                  <a:pt x="1296014" y="244899"/>
                </a:cubicBezTo>
                <a:close/>
                <a:moveTo>
                  <a:pt x="1454943" y="244898"/>
                </a:moveTo>
                <a:cubicBezTo>
                  <a:pt x="1468935" y="244898"/>
                  <a:pt x="1480276" y="256240"/>
                  <a:pt x="1480276" y="270231"/>
                </a:cubicBezTo>
                <a:cubicBezTo>
                  <a:pt x="1480276" y="284222"/>
                  <a:pt x="1468935" y="295565"/>
                  <a:pt x="1454943" y="295565"/>
                </a:cubicBezTo>
                <a:cubicBezTo>
                  <a:pt x="1440951" y="295565"/>
                  <a:pt x="1429608" y="284222"/>
                  <a:pt x="1429608" y="270231"/>
                </a:cubicBezTo>
                <a:cubicBezTo>
                  <a:pt x="1429608" y="256240"/>
                  <a:pt x="1440951" y="244898"/>
                  <a:pt x="1454943" y="244898"/>
                </a:cubicBezTo>
                <a:close/>
                <a:moveTo>
                  <a:pt x="1772991" y="244897"/>
                </a:moveTo>
                <a:cubicBezTo>
                  <a:pt x="1786983" y="244897"/>
                  <a:pt x="1798324" y="256239"/>
                  <a:pt x="1798324" y="270229"/>
                </a:cubicBezTo>
                <a:cubicBezTo>
                  <a:pt x="1798324" y="284221"/>
                  <a:pt x="1786983" y="295563"/>
                  <a:pt x="1772991" y="295563"/>
                </a:cubicBezTo>
                <a:cubicBezTo>
                  <a:pt x="1758999" y="295563"/>
                  <a:pt x="1747656" y="284221"/>
                  <a:pt x="1747656" y="270229"/>
                </a:cubicBezTo>
                <a:cubicBezTo>
                  <a:pt x="1747656" y="256239"/>
                  <a:pt x="1758999" y="244897"/>
                  <a:pt x="1772991" y="244897"/>
                </a:cubicBezTo>
                <a:close/>
                <a:moveTo>
                  <a:pt x="1613967" y="244897"/>
                </a:moveTo>
                <a:cubicBezTo>
                  <a:pt x="1627959" y="244897"/>
                  <a:pt x="1639300" y="256240"/>
                  <a:pt x="1639300" y="270230"/>
                </a:cubicBezTo>
                <a:cubicBezTo>
                  <a:pt x="1639300" y="284221"/>
                  <a:pt x="1627959" y="295564"/>
                  <a:pt x="1613967" y="295564"/>
                </a:cubicBezTo>
                <a:cubicBezTo>
                  <a:pt x="1599975" y="295564"/>
                  <a:pt x="1588632" y="284221"/>
                  <a:pt x="1588632" y="270230"/>
                </a:cubicBezTo>
                <a:cubicBezTo>
                  <a:pt x="1588632" y="256240"/>
                  <a:pt x="1599975" y="244897"/>
                  <a:pt x="1613967" y="244897"/>
                </a:cubicBezTo>
                <a:close/>
                <a:moveTo>
                  <a:pt x="1932015" y="244896"/>
                </a:moveTo>
                <a:cubicBezTo>
                  <a:pt x="1946006" y="244896"/>
                  <a:pt x="1957349" y="256239"/>
                  <a:pt x="1957349" y="270229"/>
                </a:cubicBezTo>
                <a:cubicBezTo>
                  <a:pt x="1957349" y="284220"/>
                  <a:pt x="1946006" y="295563"/>
                  <a:pt x="1932015" y="295563"/>
                </a:cubicBezTo>
                <a:cubicBezTo>
                  <a:pt x="1918023" y="295563"/>
                  <a:pt x="1906681" y="284220"/>
                  <a:pt x="1906681" y="270229"/>
                </a:cubicBezTo>
                <a:cubicBezTo>
                  <a:pt x="1906681" y="256239"/>
                  <a:pt x="1918023" y="244896"/>
                  <a:pt x="1932015" y="244896"/>
                </a:cubicBezTo>
                <a:close/>
                <a:moveTo>
                  <a:pt x="502312" y="244880"/>
                </a:moveTo>
                <a:cubicBezTo>
                  <a:pt x="516304" y="244880"/>
                  <a:pt x="527647" y="256223"/>
                  <a:pt x="527647" y="270213"/>
                </a:cubicBezTo>
                <a:cubicBezTo>
                  <a:pt x="527647" y="284204"/>
                  <a:pt x="516304" y="295547"/>
                  <a:pt x="502312" y="295547"/>
                </a:cubicBezTo>
                <a:cubicBezTo>
                  <a:pt x="488321" y="295547"/>
                  <a:pt x="476979" y="284204"/>
                  <a:pt x="476979" y="270213"/>
                </a:cubicBezTo>
                <a:cubicBezTo>
                  <a:pt x="476979" y="256223"/>
                  <a:pt x="488321" y="244880"/>
                  <a:pt x="502312" y="244880"/>
                </a:cubicBezTo>
                <a:close/>
                <a:moveTo>
                  <a:pt x="661338" y="244879"/>
                </a:moveTo>
                <a:cubicBezTo>
                  <a:pt x="675330" y="244879"/>
                  <a:pt x="686672" y="256222"/>
                  <a:pt x="686672" y="270212"/>
                </a:cubicBezTo>
                <a:cubicBezTo>
                  <a:pt x="686672" y="284204"/>
                  <a:pt x="675330" y="295547"/>
                  <a:pt x="661338" y="295547"/>
                </a:cubicBezTo>
                <a:cubicBezTo>
                  <a:pt x="647347" y="295547"/>
                  <a:pt x="636004" y="284204"/>
                  <a:pt x="636004" y="270212"/>
                </a:cubicBezTo>
                <a:cubicBezTo>
                  <a:pt x="636004" y="256222"/>
                  <a:pt x="647347" y="244879"/>
                  <a:pt x="661338" y="244879"/>
                </a:cubicBezTo>
                <a:close/>
                <a:moveTo>
                  <a:pt x="979386" y="244878"/>
                </a:moveTo>
                <a:cubicBezTo>
                  <a:pt x="993378" y="244878"/>
                  <a:pt x="1004720" y="256220"/>
                  <a:pt x="1004720" y="270211"/>
                </a:cubicBezTo>
                <a:cubicBezTo>
                  <a:pt x="1004720" y="284202"/>
                  <a:pt x="993378" y="295545"/>
                  <a:pt x="979386" y="295545"/>
                </a:cubicBezTo>
                <a:cubicBezTo>
                  <a:pt x="965395" y="295545"/>
                  <a:pt x="954052" y="284202"/>
                  <a:pt x="954052" y="270211"/>
                </a:cubicBezTo>
                <a:cubicBezTo>
                  <a:pt x="954052" y="256220"/>
                  <a:pt x="965395" y="244878"/>
                  <a:pt x="979386" y="244878"/>
                </a:cubicBezTo>
                <a:close/>
                <a:moveTo>
                  <a:pt x="820362" y="244878"/>
                </a:moveTo>
                <a:cubicBezTo>
                  <a:pt x="834354" y="244878"/>
                  <a:pt x="845696" y="256221"/>
                  <a:pt x="845696" y="270212"/>
                </a:cubicBezTo>
                <a:cubicBezTo>
                  <a:pt x="845696" y="284203"/>
                  <a:pt x="834354" y="295546"/>
                  <a:pt x="820362" y="295546"/>
                </a:cubicBezTo>
                <a:cubicBezTo>
                  <a:pt x="806371" y="295546"/>
                  <a:pt x="795028" y="284203"/>
                  <a:pt x="795028" y="270212"/>
                </a:cubicBezTo>
                <a:cubicBezTo>
                  <a:pt x="795028" y="256221"/>
                  <a:pt x="806371" y="244878"/>
                  <a:pt x="820362" y="244878"/>
                </a:cubicBezTo>
                <a:close/>
                <a:moveTo>
                  <a:pt x="1138413" y="244877"/>
                </a:moveTo>
                <a:cubicBezTo>
                  <a:pt x="1152405" y="244877"/>
                  <a:pt x="1163746" y="256220"/>
                  <a:pt x="1163746" y="270210"/>
                </a:cubicBezTo>
                <a:cubicBezTo>
                  <a:pt x="1163746" y="284202"/>
                  <a:pt x="1152405" y="295545"/>
                  <a:pt x="1138413" y="295545"/>
                </a:cubicBezTo>
                <a:cubicBezTo>
                  <a:pt x="1124421" y="295545"/>
                  <a:pt x="1113078" y="284202"/>
                  <a:pt x="1113078" y="270210"/>
                </a:cubicBezTo>
                <a:cubicBezTo>
                  <a:pt x="1113078" y="256220"/>
                  <a:pt x="1124421" y="244877"/>
                  <a:pt x="1138413" y="244877"/>
                </a:cubicBezTo>
                <a:close/>
                <a:moveTo>
                  <a:pt x="685071" y="119275"/>
                </a:moveTo>
                <a:lnTo>
                  <a:pt x="686672" y="123140"/>
                </a:lnTo>
                <a:cubicBezTo>
                  <a:pt x="686672" y="137132"/>
                  <a:pt x="675330" y="148477"/>
                  <a:pt x="661338" y="148477"/>
                </a:cubicBezTo>
                <a:cubicBezTo>
                  <a:pt x="654343" y="148477"/>
                  <a:pt x="648009" y="145641"/>
                  <a:pt x="643425" y="141056"/>
                </a:cubicBezTo>
                <a:lnTo>
                  <a:pt x="642831" y="139623"/>
                </a:lnTo>
                <a:close/>
                <a:moveTo>
                  <a:pt x="1752494" y="111475"/>
                </a:moveTo>
                <a:lnTo>
                  <a:pt x="1794734" y="131823"/>
                </a:lnTo>
                <a:lnTo>
                  <a:pt x="1790905" y="141069"/>
                </a:lnTo>
                <a:cubicBezTo>
                  <a:pt x="1786321" y="145656"/>
                  <a:pt x="1779987" y="148493"/>
                  <a:pt x="1772991" y="148493"/>
                </a:cubicBezTo>
                <a:cubicBezTo>
                  <a:pt x="1758999" y="148493"/>
                  <a:pt x="1747656" y="137143"/>
                  <a:pt x="1747656" y="123152"/>
                </a:cubicBezTo>
                <a:close/>
                <a:moveTo>
                  <a:pt x="1296014" y="97820"/>
                </a:moveTo>
                <a:cubicBezTo>
                  <a:pt x="1310006" y="97820"/>
                  <a:pt x="1321347" y="109162"/>
                  <a:pt x="1321347" y="123153"/>
                </a:cubicBezTo>
                <a:cubicBezTo>
                  <a:pt x="1321347" y="137145"/>
                  <a:pt x="1310006" y="148495"/>
                  <a:pt x="1296014" y="148495"/>
                </a:cubicBezTo>
                <a:cubicBezTo>
                  <a:pt x="1282022" y="148495"/>
                  <a:pt x="1270679" y="137145"/>
                  <a:pt x="1270679" y="123153"/>
                </a:cubicBezTo>
                <a:cubicBezTo>
                  <a:pt x="1270679" y="109162"/>
                  <a:pt x="1282022" y="97820"/>
                  <a:pt x="1296014" y="97820"/>
                </a:cubicBezTo>
                <a:close/>
                <a:moveTo>
                  <a:pt x="1613967" y="97819"/>
                </a:moveTo>
                <a:cubicBezTo>
                  <a:pt x="1627959" y="97819"/>
                  <a:pt x="1639300" y="109162"/>
                  <a:pt x="1639300" y="123152"/>
                </a:cubicBezTo>
                <a:cubicBezTo>
                  <a:pt x="1639300" y="137144"/>
                  <a:pt x="1627959" y="148494"/>
                  <a:pt x="1613967" y="148494"/>
                </a:cubicBezTo>
                <a:cubicBezTo>
                  <a:pt x="1599975" y="148494"/>
                  <a:pt x="1588632" y="137144"/>
                  <a:pt x="1588632" y="123152"/>
                </a:cubicBezTo>
                <a:cubicBezTo>
                  <a:pt x="1588632" y="109162"/>
                  <a:pt x="1599975" y="97819"/>
                  <a:pt x="1613967" y="97819"/>
                </a:cubicBezTo>
                <a:close/>
                <a:moveTo>
                  <a:pt x="1454943" y="97819"/>
                </a:moveTo>
                <a:cubicBezTo>
                  <a:pt x="1468935" y="97819"/>
                  <a:pt x="1480276" y="109162"/>
                  <a:pt x="1480276" y="123152"/>
                </a:cubicBezTo>
                <a:cubicBezTo>
                  <a:pt x="1480276" y="137144"/>
                  <a:pt x="1468935" y="148494"/>
                  <a:pt x="1454943" y="148494"/>
                </a:cubicBezTo>
                <a:cubicBezTo>
                  <a:pt x="1440951" y="148494"/>
                  <a:pt x="1429608" y="137144"/>
                  <a:pt x="1429608" y="123152"/>
                </a:cubicBezTo>
                <a:cubicBezTo>
                  <a:pt x="1429608" y="109162"/>
                  <a:pt x="1440951" y="97819"/>
                  <a:pt x="1454943" y="97819"/>
                </a:cubicBezTo>
                <a:close/>
                <a:moveTo>
                  <a:pt x="979386" y="97806"/>
                </a:moveTo>
                <a:cubicBezTo>
                  <a:pt x="993378" y="97806"/>
                  <a:pt x="1004720" y="109149"/>
                  <a:pt x="1004720" y="123139"/>
                </a:cubicBezTo>
                <a:cubicBezTo>
                  <a:pt x="1004720" y="137131"/>
                  <a:pt x="993378" y="148476"/>
                  <a:pt x="979386" y="148476"/>
                </a:cubicBezTo>
                <a:cubicBezTo>
                  <a:pt x="965395" y="148476"/>
                  <a:pt x="954052" y="137131"/>
                  <a:pt x="954052" y="123139"/>
                </a:cubicBezTo>
                <a:cubicBezTo>
                  <a:pt x="954052" y="109149"/>
                  <a:pt x="965395" y="97806"/>
                  <a:pt x="979386" y="97806"/>
                </a:cubicBezTo>
                <a:close/>
                <a:moveTo>
                  <a:pt x="820362" y="97806"/>
                </a:moveTo>
                <a:cubicBezTo>
                  <a:pt x="834354" y="97806"/>
                  <a:pt x="845696" y="109149"/>
                  <a:pt x="845696" y="123140"/>
                </a:cubicBezTo>
                <a:cubicBezTo>
                  <a:pt x="845696" y="137131"/>
                  <a:pt x="834354" y="148476"/>
                  <a:pt x="820362" y="148476"/>
                </a:cubicBezTo>
                <a:cubicBezTo>
                  <a:pt x="806371" y="148476"/>
                  <a:pt x="795028" y="137131"/>
                  <a:pt x="795028" y="123140"/>
                </a:cubicBezTo>
                <a:cubicBezTo>
                  <a:pt x="795028" y="109149"/>
                  <a:pt x="806371" y="97806"/>
                  <a:pt x="820362" y="97806"/>
                </a:cubicBezTo>
                <a:close/>
                <a:moveTo>
                  <a:pt x="1138413" y="97805"/>
                </a:moveTo>
                <a:cubicBezTo>
                  <a:pt x="1152405" y="97805"/>
                  <a:pt x="1163746" y="109148"/>
                  <a:pt x="1163746" y="123139"/>
                </a:cubicBezTo>
                <a:cubicBezTo>
                  <a:pt x="1163746" y="137130"/>
                  <a:pt x="1152405" y="148475"/>
                  <a:pt x="1138413" y="148475"/>
                </a:cubicBezTo>
                <a:cubicBezTo>
                  <a:pt x="1124421" y="148475"/>
                  <a:pt x="1113078" y="137130"/>
                  <a:pt x="1113078" y="123139"/>
                </a:cubicBezTo>
                <a:cubicBezTo>
                  <a:pt x="1113078" y="109148"/>
                  <a:pt x="1124421" y="97805"/>
                  <a:pt x="1138413" y="97805"/>
                </a:cubicBezTo>
                <a:close/>
                <a:moveTo>
                  <a:pt x="1138889" y="1114"/>
                </a:moveTo>
                <a:lnTo>
                  <a:pt x="1138413" y="1311"/>
                </a:lnTo>
                <a:lnTo>
                  <a:pt x="1138041" y="1157"/>
                </a:lnTo>
                <a:close/>
                <a:moveTo>
                  <a:pt x="1292814" y="0"/>
                </a:moveTo>
                <a:lnTo>
                  <a:pt x="1298519" y="289"/>
                </a:lnTo>
                <a:lnTo>
                  <a:pt x="1296014" y="1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285824" y="3789829"/>
            <a:ext cx="374439" cy="374439"/>
          </a:xfrm>
          <a:custGeom>
            <a:avLst/>
            <a:gdLst/>
            <a:ahLst/>
            <a:cxnLst/>
            <a:rect l="l" t="t" r="r" b="b"/>
            <a:pathLst>
              <a:path w="308180" h="308180" extrusionOk="0">
                <a:moveTo>
                  <a:pt x="154090" y="308181"/>
                </a:moveTo>
                <a:cubicBezTo>
                  <a:pt x="69126" y="308181"/>
                  <a:pt x="0" y="239055"/>
                  <a:pt x="0" y="154090"/>
                </a:cubicBezTo>
                <a:cubicBezTo>
                  <a:pt x="0" y="69126"/>
                  <a:pt x="69126" y="0"/>
                  <a:pt x="154090" y="0"/>
                </a:cubicBezTo>
                <a:cubicBezTo>
                  <a:pt x="239055" y="0"/>
                  <a:pt x="308181" y="69126"/>
                  <a:pt x="308181" y="154090"/>
                </a:cubicBezTo>
                <a:cubicBezTo>
                  <a:pt x="308181" y="239055"/>
                  <a:pt x="239055" y="308181"/>
                  <a:pt x="154090" y="308181"/>
                </a:cubicBezTo>
                <a:close/>
                <a:moveTo>
                  <a:pt x="154090" y="39010"/>
                </a:moveTo>
                <a:cubicBezTo>
                  <a:pt x="90660" y="39010"/>
                  <a:pt x="39010" y="90660"/>
                  <a:pt x="39010" y="154090"/>
                </a:cubicBezTo>
                <a:cubicBezTo>
                  <a:pt x="39010" y="217521"/>
                  <a:pt x="90660" y="269171"/>
                  <a:pt x="154090" y="269171"/>
                </a:cubicBezTo>
                <a:cubicBezTo>
                  <a:pt x="217521" y="269171"/>
                  <a:pt x="269171" y="217521"/>
                  <a:pt x="269171" y="154090"/>
                </a:cubicBezTo>
                <a:cubicBezTo>
                  <a:pt x="269171" y="90660"/>
                  <a:pt x="217521" y="39010"/>
                  <a:pt x="154090" y="390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233762" y="1647363"/>
            <a:ext cx="374439" cy="374439"/>
          </a:xfrm>
          <a:custGeom>
            <a:avLst/>
            <a:gdLst/>
            <a:ahLst/>
            <a:cxnLst/>
            <a:rect l="l" t="t" r="r" b="b"/>
            <a:pathLst>
              <a:path w="308180" h="308180" extrusionOk="0">
                <a:moveTo>
                  <a:pt x="154090" y="308181"/>
                </a:moveTo>
                <a:cubicBezTo>
                  <a:pt x="69126" y="308181"/>
                  <a:pt x="0" y="239055"/>
                  <a:pt x="0" y="154090"/>
                </a:cubicBezTo>
                <a:cubicBezTo>
                  <a:pt x="0" y="69126"/>
                  <a:pt x="69126" y="0"/>
                  <a:pt x="154090" y="0"/>
                </a:cubicBezTo>
                <a:cubicBezTo>
                  <a:pt x="239055" y="0"/>
                  <a:pt x="308181" y="69126"/>
                  <a:pt x="308181" y="154090"/>
                </a:cubicBezTo>
                <a:cubicBezTo>
                  <a:pt x="308181" y="239055"/>
                  <a:pt x="239055" y="308181"/>
                  <a:pt x="154090" y="308181"/>
                </a:cubicBezTo>
                <a:close/>
                <a:moveTo>
                  <a:pt x="154090" y="39010"/>
                </a:moveTo>
                <a:cubicBezTo>
                  <a:pt x="90660" y="39010"/>
                  <a:pt x="39010" y="90660"/>
                  <a:pt x="39010" y="154090"/>
                </a:cubicBezTo>
                <a:cubicBezTo>
                  <a:pt x="39010" y="217521"/>
                  <a:pt x="90660" y="269171"/>
                  <a:pt x="154090" y="269171"/>
                </a:cubicBezTo>
                <a:cubicBezTo>
                  <a:pt x="217521" y="269171"/>
                  <a:pt x="269171" y="217521"/>
                  <a:pt x="269171" y="154090"/>
                </a:cubicBezTo>
                <a:cubicBezTo>
                  <a:pt x="269171" y="90660"/>
                  <a:pt x="217521" y="39010"/>
                  <a:pt x="154090" y="390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11095527" y="231705"/>
            <a:ext cx="374439" cy="374439"/>
          </a:xfrm>
          <a:custGeom>
            <a:avLst/>
            <a:gdLst/>
            <a:ahLst/>
            <a:cxnLst/>
            <a:rect l="l" t="t" r="r" b="b"/>
            <a:pathLst>
              <a:path w="308180" h="308180" extrusionOk="0">
                <a:moveTo>
                  <a:pt x="154090" y="308181"/>
                </a:moveTo>
                <a:cubicBezTo>
                  <a:pt x="69127" y="308181"/>
                  <a:pt x="0" y="239055"/>
                  <a:pt x="0" y="154090"/>
                </a:cubicBezTo>
                <a:cubicBezTo>
                  <a:pt x="0" y="69126"/>
                  <a:pt x="69127" y="0"/>
                  <a:pt x="154090" y="0"/>
                </a:cubicBezTo>
                <a:cubicBezTo>
                  <a:pt x="239055" y="0"/>
                  <a:pt x="308181" y="69126"/>
                  <a:pt x="308181" y="154090"/>
                </a:cubicBezTo>
                <a:cubicBezTo>
                  <a:pt x="308181" y="239055"/>
                  <a:pt x="239055" y="308181"/>
                  <a:pt x="154090" y="308181"/>
                </a:cubicBezTo>
                <a:close/>
                <a:moveTo>
                  <a:pt x="154090" y="39010"/>
                </a:moveTo>
                <a:cubicBezTo>
                  <a:pt x="90661" y="39010"/>
                  <a:pt x="39010" y="90660"/>
                  <a:pt x="39010" y="154090"/>
                </a:cubicBezTo>
                <a:cubicBezTo>
                  <a:pt x="39010" y="217521"/>
                  <a:pt x="90661" y="269171"/>
                  <a:pt x="154090" y="269171"/>
                </a:cubicBezTo>
                <a:cubicBezTo>
                  <a:pt x="217521" y="269171"/>
                  <a:pt x="269171" y="217521"/>
                  <a:pt x="269171" y="154090"/>
                </a:cubicBezTo>
                <a:cubicBezTo>
                  <a:pt x="269171" y="90660"/>
                  <a:pt x="217521" y="39010"/>
                  <a:pt x="154090" y="390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9824971" y="5182905"/>
            <a:ext cx="374439" cy="374439"/>
          </a:xfrm>
          <a:custGeom>
            <a:avLst/>
            <a:gdLst/>
            <a:ahLst/>
            <a:cxnLst/>
            <a:rect l="l" t="t" r="r" b="b"/>
            <a:pathLst>
              <a:path w="308180" h="308180" extrusionOk="0">
                <a:moveTo>
                  <a:pt x="154090" y="308181"/>
                </a:moveTo>
                <a:cubicBezTo>
                  <a:pt x="69127" y="308181"/>
                  <a:pt x="0" y="239055"/>
                  <a:pt x="0" y="154090"/>
                </a:cubicBezTo>
                <a:cubicBezTo>
                  <a:pt x="0" y="69126"/>
                  <a:pt x="69127" y="0"/>
                  <a:pt x="154090" y="0"/>
                </a:cubicBezTo>
                <a:cubicBezTo>
                  <a:pt x="239054" y="0"/>
                  <a:pt x="308180" y="69126"/>
                  <a:pt x="308180" y="154090"/>
                </a:cubicBezTo>
                <a:cubicBezTo>
                  <a:pt x="308180" y="239055"/>
                  <a:pt x="239054" y="308181"/>
                  <a:pt x="154090" y="308181"/>
                </a:cubicBezTo>
                <a:close/>
                <a:moveTo>
                  <a:pt x="154090" y="39010"/>
                </a:moveTo>
                <a:cubicBezTo>
                  <a:pt x="90660" y="39010"/>
                  <a:pt x="39010" y="90660"/>
                  <a:pt x="39010" y="154090"/>
                </a:cubicBezTo>
                <a:cubicBezTo>
                  <a:pt x="39010" y="217521"/>
                  <a:pt x="90660" y="269171"/>
                  <a:pt x="154090" y="269171"/>
                </a:cubicBezTo>
                <a:cubicBezTo>
                  <a:pt x="217521" y="269171"/>
                  <a:pt x="269170" y="217521"/>
                  <a:pt x="269170" y="154090"/>
                </a:cubicBezTo>
                <a:cubicBezTo>
                  <a:pt x="269170" y="90660"/>
                  <a:pt x="217521" y="39010"/>
                  <a:pt x="154090" y="390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972969" y="1575973"/>
            <a:ext cx="544053" cy="547111"/>
          </a:xfrm>
          <a:custGeom>
            <a:avLst/>
            <a:gdLst/>
            <a:ahLst/>
            <a:cxnLst/>
            <a:rect l="l" t="t" r="r" b="b"/>
            <a:pathLst>
              <a:path w="447780" h="450297" extrusionOk="0">
                <a:moveTo>
                  <a:pt x="21535" y="260074"/>
                </a:moveTo>
                <a:cubicBezTo>
                  <a:pt x="37529" y="292140"/>
                  <a:pt x="57424" y="311801"/>
                  <a:pt x="97293" y="351202"/>
                </a:cubicBezTo>
                <a:cubicBezTo>
                  <a:pt x="150269" y="403554"/>
                  <a:pt x="181555" y="421342"/>
                  <a:pt x="190449" y="426257"/>
                </a:cubicBezTo>
                <a:cubicBezTo>
                  <a:pt x="212529" y="438429"/>
                  <a:pt x="230396" y="448103"/>
                  <a:pt x="256454" y="449976"/>
                </a:cubicBezTo>
                <a:cubicBezTo>
                  <a:pt x="293046" y="452628"/>
                  <a:pt x="321289" y="438195"/>
                  <a:pt x="332524" y="432187"/>
                </a:cubicBezTo>
                <a:cubicBezTo>
                  <a:pt x="342043" y="427194"/>
                  <a:pt x="362172" y="415335"/>
                  <a:pt x="384642" y="388340"/>
                </a:cubicBezTo>
                <a:cubicBezTo>
                  <a:pt x="446434" y="314064"/>
                  <a:pt x="447371" y="219971"/>
                  <a:pt x="447761" y="181663"/>
                </a:cubicBezTo>
                <a:cubicBezTo>
                  <a:pt x="448307" y="126737"/>
                  <a:pt x="437384" y="101536"/>
                  <a:pt x="430674" y="88819"/>
                </a:cubicBezTo>
                <a:cubicBezTo>
                  <a:pt x="427241" y="82265"/>
                  <a:pt x="413900" y="58235"/>
                  <a:pt x="386827" y="36701"/>
                </a:cubicBezTo>
                <a:cubicBezTo>
                  <a:pt x="379493" y="30850"/>
                  <a:pt x="362328" y="18288"/>
                  <a:pt x="337752" y="9550"/>
                </a:cubicBezTo>
                <a:cubicBezTo>
                  <a:pt x="296869" y="-5040"/>
                  <a:pt x="261526" y="188"/>
                  <a:pt x="229069" y="5025"/>
                </a:cubicBezTo>
                <a:cubicBezTo>
                  <a:pt x="189981" y="10798"/>
                  <a:pt x="162362" y="21955"/>
                  <a:pt x="131543" y="34439"/>
                </a:cubicBezTo>
                <a:cubicBezTo>
                  <a:pt x="93938" y="49653"/>
                  <a:pt x="73106" y="62760"/>
                  <a:pt x="60935" y="71264"/>
                </a:cubicBezTo>
                <a:cubicBezTo>
                  <a:pt x="41118" y="84996"/>
                  <a:pt x="28322" y="94124"/>
                  <a:pt x="17400" y="111289"/>
                </a:cubicBezTo>
                <a:cubicBezTo>
                  <a:pt x="1483" y="136411"/>
                  <a:pt x="469" y="161690"/>
                  <a:pt x="79" y="175500"/>
                </a:cubicBezTo>
                <a:cubicBezTo>
                  <a:pt x="-1169" y="213730"/>
                  <a:pt x="12640" y="242285"/>
                  <a:pt x="21535" y="2600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10798705" y="2207999"/>
            <a:ext cx="541451" cy="543169"/>
          </a:xfrm>
          <a:custGeom>
            <a:avLst/>
            <a:gdLst/>
            <a:ahLst/>
            <a:cxnLst/>
            <a:rect l="l" t="t" r="r" b="b"/>
            <a:pathLst>
              <a:path w="445639" h="447053" extrusionOk="0">
                <a:moveTo>
                  <a:pt x="185811" y="443415"/>
                </a:moveTo>
                <a:cubicBezTo>
                  <a:pt x="221233" y="437641"/>
                  <a:pt x="245887" y="424534"/>
                  <a:pt x="295274" y="398163"/>
                </a:cubicBezTo>
                <a:cubicBezTo>
                  <a:pt x="360967" y="363132"/>
                  <a:pt x="387338" y="338555"/>
                  <a:pt x="394672" y="331533"/>
                </a:cubicBezTo>
                <a:cubicBezTo>
                  <a:pt x="412851" y="314135"/>
                  <a:pt x="427362" y="299857"/>
                  <a:pt x="436882" y="275593"/>
                </a:cubicBezTo>
                <a:cubicBezTo>
                  <a:pt x="450301" y="241420"/>
                  <a:pt x="444917" y="210211"/>
                  <a:pt x="442577" y="197650"/>
                </a:cubicBezTo>
                <a:cubicBezTo>
                  <a:pt x="440627" y="187039"/>
                  <a:pt x="435243" y="164336"/>
                  <a:pt x="416128" y="134922"/>
                </a:cubicBezTo>
                <a:cubicBezTo>
                  <a:pt x="363542" y="53781"/>
                  <a:pt x="273975" y="24991"/>
                  <a:pt x="237461" y="13288"/>
                </a:cubicBezTo>
                <a:cubicBezTo>
                  <a:pt x="185188" y="-3487"/>
                  <a:pt x="157880" y="-600"/>
                  <a:pt x="143758" y="1975"/>
                </a:cubicBezTo>
                <a:cubicBezTo>
                  <a:pt x="136425" y="3301"/>
                  <a:pt x="109585" y="8841"/>
                  <a:pt x="81029" y="28424"/>
                </a:cubicBezTo>
                <a:cubicBezTo>
                  <a:pt x="73227" y="33729"/>
                  <a:pt x="56219" y="46291"/>
                  <a:pt x="40459" y="67200"/>
                </a:cubicBezTo>
                <a:cubicBezTo>
                  <a:pt x="14401" y="101919"/>
                  <a:pt x="8860" y="137184"/>
                  <a:pt x="3790" y="169641"/>
                </a:cubicBezTo>
                <a:cubicBezTo>
                  <a:pt x="-2296" y="208651"/>
                  <a:pt x="122" y="238299"/>
                  <a:pt x="2931" y="271536"/>
                </a:cubicBezTo>
                <a:cubicBezTo>
                  <a:pt x="6286" y="311950"/>
                  <a:pt x="12683" y="335746"/>
                  <a:pt x="17131" y="349946"/>
                </a:cubicBezTo>
                <a:cubicBezTo>
                  <a:pt x="24386" y="372962"/>
                  <a:pt x="29225" y="387864"/>
                  <a:pt x="42410" y="403390"/>
                </a:cubicBezTo>
                <a:cubicBezTo>
                  <a:pt x="61602" y="426016"/>
                  <a:pt x="85477" y="434520"/>
                  <a:pt x="98506" y="439046"/>
                </a:cubicBezTo>
                <a:cubicBezTo>
                  <a:pt x="134864" y="451373"/>
                  <a:pt x="166150" y="446614"/>
                  <a:pt x="185811" y="4434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6851920" y="1077033"/>
            <a:ext cx="4379200" cy="4380904"/>
          </a:xfrm>
          <a:custGeom>
            <a:avLst/>
            <a:gdLst/>
            <a:ahLst/>
            <a:cxnLst/>
            <a:rect l="l" t="t" r="r" b="b"/>
            <a:pathLst>
              <a:path w="3604280" h="3605682" extrusionOk="0">
                <a:moveTo>
                  <a:pt x="1368227" y="3596031"/>
                </a:moveTo>
                <a:cubicBezTo>
                  <a:pt x="1657527" y="3571845"/>
                  <a:pt x="1865218" y="3481029"/>
                  <a:pt x="2280443" y="3299397"/>
                </a:cubicBezTo>
                <a:cubicBezTo>
                  <a:pt x="2832984" y="3057690"/>
                  <a:pt x="3060804" y="2875902"/>
                  <a:pt x="3124391" y="2823784"/>
                </a:cubicBezTo>
                <a:cubicBezTo>
                  <a:pt x="3282070" y="2694504"/>
                  <a:pt x="3408229" y="2588787"/>
                  <a:pt x="3500449" y="2398417"/>
                </a:cubicBezTo>
                <a:cubicBezTo>
                  <a:pt x="3630119" y="2130884"/>
                  <a:pt x="3606089" y="1875601"/>
                  <a:pt x="3595088" y="1772770"/>
                </a:cubicBezTo>
                <a:cubicBezTo>
                  <a:pt x="3585803" y="1686168"/>
                  <a:pt x="3556858" y="1499387"/>
                  <a:pt x="3421180" y="1249565"/>
                </a:cubicBezTo>
                <a:cubicBezTo>
                  <a:pt x="3047853" y="561893"/>
                  <a:pt x="2342625" y="273061"/>
                  <a:pt x="2055510" y="155484"/>
                </a:cubicBezTo>
                <a:cubicBezTo>
                  <a:pt x="1644030" y="-13040"/>
                  <a:pt x="1422062" y="-6799"/>
                  <a:pt x="1306201" y="5450"/>
                </a:cubicBezTo>
                <a:cubicBezTo>
                  <a:pt x="1246437" y="11770"/>
                  <a:pt x="1026108" y="39701"/>
                  <a:pt x="782996" y="179358"/>
                </a:cubicBezTo>
                <a:cubicBezTo>
                  <a:pt x="716991" y="217276"/>
                  <a:pt x="571326" y="308170"/>
                  <a:pt x="431358" y="467254"/>
                </a:cubicBezTo>
                <a:cubicBezTo>
                  <a:pt x="199091" y="731197"/>
                  <a:pt x="132539" y="1012461"/>
                  <a:pt x="71449" y="1270943"/>
                </a:cubicBezTo>
                <a:cubicBezTo>
                  <a:pt x="-2202" y="1582322"/>
                  <a:pt x="-1032" y="1823172"/>
                  <a:pt x="373" y="2092654"/>
                </a:cubicBezTo>
                <a:cubicBezTo>
                  <a:pt x="2011" y="2420809"/>
                  <a:pt x="38524" y="2617108"/>
                  <a:pt x="65598" y="2734217"/>
                </a:cubicBezTo>
                <a:cubicBezTo>
                  <a:pt x="109601" y="2924431"/>
                  <a:pt x="139561" y="3048093"/>
                  <a:pt x="236306" y="3181742"/>
                </a:cubicBezTo>
                <a:cubicBezTo>
                  <a:pt x="377290" y="3376559"/>
                  <a:pt x="564383" y="3460197"/>
                  <a:pt x="666980" y="3504513"/>
                </a:cubicBezTo>
                <a:cubicBezTo>
                  <a:pt x="951910" y="3627863"/>
                  <a:pt x="1207662" y="3609451"/>
                  <a:pt x="1368227" y="3596031"/>
                </a:cubicBezTo>
                <a:close/>
              </a:path>
            </a:pathLst>
          </a:custGeom>
          <a:noFill/>
          <a:ln w="23375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6831913" y="1226214"/>
            <a:ext cx="4171310" cy="4082503"/>
          </a:xfrm>
          <a:custGeom>
            <a:avLst/>
            <a:gdLst/>
            <a:ahLst/>
            <a:cxnLst/>
            <a:rect l="l" t="t" r="r" b="b"/>
            <a:pathLst>
              <a:path w="3433177" h="3360085" extrusionOk="0">
                <a:moveTo>
                  <a:pt x="867464" y="3298708"/>
                </a:moveTo>
                <a:cubicBezTo>
                  <a:pt x="1125868" y="3376416"/>
                  <a:pt x="1335509" y="3365884"/>
                  <a:pt x="1754869" y="3344896"/>
                </a:cubicBezTo>
                <a:cubicBezTo>
                  <a:pt x="2312872" y="3316965"/>
                  <a:pt x="2570028" y="3231377"/>
                  <a:pt x="2642275" y="3206254"/>
                </a:cubicBezTo>
                <a:cubicBezTo>
                  <a:pt x="2821409" y="3143915"/>
                  <a:pt x="2965435" y="3091954"/>
                  <a:pt x="3108135" y="2951985"/>
                </a:cubicBezTo>
                <a:cubicBezTo>
                  <a:pt x="3308647" y="2755374"/>
                  <a:pt x="3372077" y="2516865"/>
                  <a:pt x="3396498" y="2420354"/>
                </a:cubicBezTo>
                <a:cubicBezTo>
                  <a:pt x="3417095" y="2339134"/>
                  <a:pt x="3453609" y="2160701"/>
                  <a:pt x="3418655" y="1888722"/>
                </a:cubicBezTo>
                <a:cubicBezTo>
                  <a:pt x="3322535" y="1140194"/>
                  <a:pt x="2807443" y="637274"/>
                  <a:pt x="2597802" y="432548"/>
                </a:cubicBezTo>
                <a:cubicBezTo>
                  <a:pt x="2297268" y="139113"/>
                  <a:pt x="2103153" y="68426"/>
                  <a:pt x="1998839" y="39637"/>
                </a:cubicBezTo>
                <a:cubicBezTo>
                  <a:pt x="1945005" y="24813"/>
                  <a:pt x="1745117" y="-25822"/>
                  <a:pt x="1488585" y="16543"/>
                </a:cubicBezTo>
                <a:cubicBezTo>
                  <a:pt x="1418991" y="28012"/>
                  <a:pt x="1262872" y="59922"/>
                  <a:pt x="1089276" y="155185"/>
                </a:cubicBezTo>
                <a:cubicBezTo>
                  <a:pt x="801147" y="313332"/>
                  <a:pt x="650723" y="544117"/>
                  <a:pt x="512471" y="756099"/>
                </a:cubicBezTo>
                <a:cubicBezTo>
                  <a:pt x="345975" y="1011538"/>
                  <a:pt x="267487" y="1229137"/>
                  <a:pt x="179713" y="1472639"/>
                </a:cubicBezTo>
                <a:cubicBezTo>
                  <a:pt x="72825" y="1769117"/>
                  <a:pt x="39667" y="1958628"/>
                  <a:pt x="24453" y="2073553"/>
                </a:cubicBezTo>
                <a:cubicBezTo>
                  <a:pt x="-280" y="2260256"/>
                  <a:pt x="-15182" y="2382046"/>
                  <a:pt x="24453" y="2535824"/>
                </a:cubicBezTo>
                <a:cubicBezTo>
                  <a:pt x="82188" y="2759977"/>
                  <a:pt x="216539" y="2899711"/>
                  <a:pt x="290659" y="2975001"/>
                </a:cubicBezTo>
                <a:cubicBezTo>
                  <a:pt x="496711" y="3184174"/>
                  <a:pt x="724141" y="3255563"/>
                  <a:pt x="867464" y="32987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42950" dist="114300" dir="57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10079074" y="4291430"/>
            <a:ext cx="1716201" cy="1755917"/>
          </a:xfrm>
          <a:custGeom>
            <a:avLst/>
            <a:gdLst/>
            <a:ahLst/>
            <a:cxnLst/>
            <a:rect l="l" t="t" r="r" b="b"/>
            <a:pathLst>
              <a:path w="2434328" h="2490663" extrusionOk="0">
                <a:moveTo>
                  <a:pt x="1613967" y="2439995"/>
                </a:moveTo>
                <a:cubicBezTo>
                  <a:pt x="1627959" y="2439995"/>
                  <a:pt x="1639300" y="2451337"/>
                  <a:pt x="1639300" y="2465328"/>
                </a:cubicBezTo>
                <a:lnTo>
                  <a:pt x="1637961" y="2468561"/>
                </a:lnTo>
                <a:lnTo>
                  <a:pt x="1604714" y="2480730"/>
                </a:lnTo>
                <a:lnTo>
                  <a:pt x="1595946" y="2482984"/>
                </a:lnTo>
                <a:lnTo>
                  <a:pt x="1588632" y="2465328"/>
                </a:lnTo>
                <a:cubicBezTo>
                  <a:pt x="1588632" y="2451337"/>
                  <a:pt x="1599975" y="2439995"/>
                  <a:pt x="1613967" y="2439995"/>
                </a:cubicBezTo>
                <a:close/>
                <a:moveTo>
                  <a:pt x="1454943" y="2439995"/>
                </a:moveTo>
                <a:cubicBezTo>
                  <a:pt x="1468935" y="2439995"/>
                  <a:pt x="1480276" y="2451337"/>
                  <a:pt x="1480276" y="2465328"/>
                </a:cubicBezTo>
                <a:cubicBezTo>
                  <a:pt x="1480276" y="2479320"/>
                  <a:pt x="1468935" y="2490663"/>
                  <a:pt x="1454943" y="2490663"/>
                </a:cubicBezTo>
                <a:cubicBezTo>
                  <a:pt x="1440951" y="2490663"/>
                  <a:pt x="1429608" y="2479320"/>
                  <a:pt x="1429608" y="2465328"/>
                </a:cubicBezTo>
                <a:cubicBezTo>
                  <a:pt x="1429608" y="2451337"/>
                  <a:pt x="1440951" y="2439995"/>
                  <a:pt x="1454943" y="2439995"/>
                </a:cubicBezTo>
                <a:close/>
                <a:moveTo>
                  <a:pt x="1296014" y="2439995"/>
                </a:moveTo>
                <a:cubicBezTo>
                  <a:pt x="1310006" y="2439995"/>
                  <a:pt x="1321347" y="2451337"/>
                  <a:pt x="1321347" y="2465328"/>
                </a:cubicBezTo>
                <a:cubicBezTo>
                  <a:pt x="1321347" y="2479320"/>
                  <a:pt x="1310006" y="2490663"/>
                  <a:pt x="1296014" y="2490663"/>
                </a:cubicBezTo>
                <a:cubicBezTo>
                  <a:pt x="1282022" y="2490663"/>
                  <a:pt x="1270679" y="2479320"/>
                  <a:pt x="1270679" y="2465328"/>
                </a:cubicBezTo>
                <a:cubicBezTo>
                  <a:pt x="1270679" y="2451337"/>
                  <a:pt x="1282022" y="2439995"/>
                  <a:pt x="1296014" y="2439995"/>
                </a:cubicBezTo>
                <a:close/>
                <a:moveTo>
                  <a:pt x="1138413" y="2439995"/>
                </a:moveTo>
                <a:cubicBezTo>
                  <a:pt x="1152405" y="2439995"/>
                  <a:pt x="1163746" y="2451337"/>
                  <a:pt x="1163746" y="2465328"/>
                </a:cubicBezTo>
                <a:cubicBezTo>
                  <a:pt x="1163746" y="2479320"/>
                  <a:pt x="1152405" y="2490663"/>
                  <a:pt x="1138413" y="2490663"/>
                </a:cubicBezTo>
                <a:cubicBezTo>
                  <a:pt x="1124421" y="2490663"/>
                  <a:pt x="1113078" y="2479320"/>
                  <a:pt x="1113078" y="2465328"/>
                </a:cubicBezTo>
                <a:cubicBezTo>
                  <a:pt x="1113078" y="2451337"/>
                  <a:pt x="1124421" y="2439995"/>
                  <a:pt x="1138413" y="2439995"/>
                </a:cubicBezTo>
                <a:close/>
                <a:moveTo>
                  <a:pt x="979386" y="2439995"/>
                </a:moveTo>
                <a:cubicBezTo>
                  <a:pt x="993378" y="2439995"/>
                  <a:pt x="1004720" y="2451337"/>
                  <a:pt x="1004720" y="2465328"/>
                </a:cubicBezTo>
                <a:cubicBezTo>
                  <a:pt x="1004720" y="2479320"/>
                  <a:pt x="993378" y="2490663"/>
                  <a:pt x="979386" y="2490663"/>
                </a:cubicBezTo>
                <a:cubicBezTo>
                  <a:pt x="965395" y="2490663"/>
                  <a:pt x="954052" y="2479320"/>
                  <a:pt x="954052" y="2465328"/>
                </a:cubicBezTo>
                <a:cubicBezTo>
                  <a:pt x="954052" y="2451337"/>
                  <a:pt x="965395" y="2439995"/>
                  <a:pt x="979386" y="2439995"/>
                </a:cubicBezTo>
                <a:close/>
                <a:moveTo>
                  <a:pt x="820362" y="2439995"/>
                </a:moveTo>
                <a:cubicBezTo>
                  <a:pt x="834354" y="2439995"/>
                  <a:pt x="845696" y="2451337"/>
                  <a:pt x="845696" y="2465328"/>
                </a:cubicBezTo>
                <a:lnTo>
                  <a:pt x="840598" y="2477638"/>
                </a:lnTo>
                <a:lnTo>
                  <a:pt x="796600" y="2461535"/>
                </a:lnTo>
                <a:lnTo>
                  <a:pt x="802449" y="2447415"/>
                </a:lnTo>
                <a:cubicBezTo>
                  <a:pt x="807033" y="2442831"/>
                  <a:pt x="813367" y="2439995"/>
                  <a:pt x="820362" y="2439995"/>
                </a:cubicBezTo>
                <a:close/>
                <a:moveTo>
                  <a:pt x="1932015" y="2292925"/>
                </a:moveTo>
                <a:cubicBezTo>
                  <a:pt x="1939011" y="2292925"/>
                  <a:pt x="1945344" y="2295761"/>
                  <a:pt x="1949929" y="2300345"/>
                </a:cubicBezTo>
                <a:lnTo>
                  <a:pt x="1953424" y="2308783"/>
                </a:lnTo>
                <a:lnTo>
                  <a:pt x="1937278" y="2320856"/>
                </a:lnTo>
                <a:lnTo>
                  <a:pt x="1913692" y="2335185"/>
                </a:lnTo>
                <a:lnTo>
                  <a:pt x="1906681" y="2318258"/>
                </a:lnTo>
                <a:cubicBezTo>
                  <a:pt x="1906681" y="2304267"/>
                  <a:pt x="1918023" y="2292925"/>
                  <a:pt x="1932015" y="2292925"/>
                </a:cubicBezTo>
                <a:close/>
                <a:moveTo>
                  <a:pt x="1772991" y="2292925"/>
                </a:moveTo>
                <a:cubicBezTo>
                  <a:pt x="1786983" y="2292925"/>
                  <a:pt x="1798324" y="2304267"/>
                  <a:pt x="1798324" y="2318258"/>
                </a:cubicBezTo>
                <a:cubicBezTo>
                  <a:pt x="1798324" y="2332250"/>
                  <a:pt x="1786983" y="2343593"/>
                  <a:pt x="1772991" y="2343593"/>
                </a:cubicBezTo>
                <a:cubicBezTo>
                  <a:pt x="1758999" y="2343593"/>
                  <a:pt x="1747656" y="2332250"/>
                  <a:pt x="1747656" y="2318258"/>
                </a:cubicBezTo>
                <a:cubicBezTo>
                  <a:pt x="1747656" y="2304267"/>
                  <a:pt x="1758999" y="2292925"/>
                  <a:pt x="1772991" y="2292925"/>
                </a:cubicBezTo>
                <a:close/>
                <a:moveTo>
                  <a:pt x="1613967" y="2292925"/>
                </a:moveTo>
                <a:cubicBezTo>
                  <a:pt x="1627959" y="2292925"/>
                  <a:pt x="1639300" y="2304267"/>
                  <a:pt x="1639300" y="2318258"/>
                </a:cubicBezTo>
                <a:cubicBezTo>
                  <a:pt x="1639300" y="2332250"/>
                  <a:pt x="1627959" y="2343593"/>
                  <a:pt x="1613967" y="2343593"/>
                </a:cubicBezTo>
                <a:cubicBezTo>
                  <a:pt x="1599975" y="2343593"/>
                  <a:pt x="1588632" y="2332250"/>
                  <a:pt x="1588632" y="2318258"/>
                </a:cubicBezTo>
                <a:cubicBezTo>
                  <a:pt x="1588632" y="2304267"/>
                  <a:pt x="1599975" y="2292925"/>
                  <a:pt x="1613967" y="2292925"/>
                </a:cubicBezTo>
                <a:close/>
                <a:moveTo>
                  <a:pt x="1454943" y="2292925"/>
                </a:moveTo>
                <a:cubicBezTo>
                  <a:pt x="1468935" y="2292925"/>
                  <a:pt x="1480276" y="2304267"/>
                  <a:pt x="1480276" y="2318258"/>
                </a:cubicBezTo>
                <a:cubicBezTo>
                  <a:pt x="1480276" y="2332250"/>
                  <a:pt x="1468935" y="2343593"/>
                  <a:pt x="1454943" y="2343593"/>
                </a:cubicBezTo>
                <a:cubicBezTo>
                  <a:pt x="1440951" y="2343593"/>
                  <a:pt x="1429608" y="2332250"/>
                  <a:pt x="1429608" y="2318258"/>
                </a:cubicBezTo>
                <a:cubicBezTo>
                  <a:pt x="1429608" y="2304267"/>
                  <a:pt x="1440951" y="2292925"/>
                  <a:pt x="1454943" y="2292925"/>
                </a:cubicBezTo>
                <a:close/>
                <a:moveTo>
                  <a:pt x="1296014" y="2292925"/>
                </a:moveTo>
                <a:cubicBezTo>
                  <a:pt x="1310006" y="2292925"/>
                  <a:pt x="1321347" y="2304267"/>
                  <a:pt x="1321347" y="2318258"/>
                </a:cubicBezTo>
                <a:cubicBezTo>
                  <a:pt x="1321347" y="2332250"/>
                  <a:pt x="1310006" y="2343593"/>
                  <a:pt x="1296014" y="2343593"/>
                </a:cubicBezTo>
                <a:cubicBezTo>
                  <a:pt x="1282022" y="2343593"/>
                  <a:pt x="1270679" y="2332250"/>
                  <a:pt x="1270679" y="2318258"/>
                </a:cubicBezTo>
                <a:cubicBezTo>
                  <a:pt x="1270679" y="2304267"/>
                  <a:pt x="1282022" y="2292925"/>
                  <a:pt x="1296014" y="2292925"/>
                </a:cubicBezTo>
                <a:close/>
                <a:moveTo>
                  <a:pt x="1138413" y="2292925"/>
                </a:moveTo>
                <a:cubicBezTo>
                  <a:pt x="1152405" y="2292925"/>
                  <a:pt x="1163746" y="2304267"/>
                  <a:pt x="1163746" y="2318258"/>
                </a:cubicBezTo>
                <a:cubicBezTo>
                  <a:pt x="1163746" y="2332250"/>
                  <a:pt x="1152405" y="2343593"/>
                  <a:pt x="1138413" y="2343593"/>
                </a:cubicBezTo>
                <a:cubicBezTo>
                  <a:pt x="1124421" y="2343593"/>
                  <a:pt x="1113078" y="2332250"/>
                  <a:pt x="1113078" y="2318258"/>
                </a:cubicBezTo>
                <a:cubicBezTo>
                  <a:pt x="1113078" y="2304267"/>
                  <a:pt x="1124421" y="2292925"/>
                  <a:pt x="1138413" y="2292925"/>
                </a:cubicBezTo>
                <a:close/>
                <a:moveTo>
                  <a:pt x="979386" y="2292925"/>
                </a:moveTo>
                <a:cubicBezTo>
                  <a:pt x="993378" y="2292925"/>
                  <a:pt x="1004720" y="2304267"/>
                  <a:pt x="1004720" y="2318258"/>
                </a:cubicBezTo>
                <a:cubicBezTo>
                  <a:pt x="1004720" y="2332250"/>
                  <a:pt x="993378" y="2343593"/>
                  <a:pt x="979386" y="2343593"/>
                </a:cubicBezTo>
                <a:cubicBezTo>
                  <a:pt x="965395" y="2343593"/>
                  <a:pt x="954052" y="2332250"/>
                  <a:pt x="954052" y="2318258"/>
                </a:cubicBezTo>
                <a:cubicBezTo>
                  <a:pt x="954052" y="2304267"/>
                  <a:pt x="965395" y="2292925"/>
                  <a:pt x="979386" y="2292925"/>
                </a:cubicBezTo>
                <a:close/>
                <a:moveTo>
                  <a:pt x="820362" y="2292925"/>
                </a:moveTo>
                <a:cubicBezTo>
                  <a:pt x="834354" y="2292925"/>
                  <a:pt x="845696" y="2304267"/>
                  <a:pt x="845696" y="2318258"/>
                </a:cubicBezTo>
                <a:cubicBezTo>
                  <a:pt x="845696" y="2332250"/>
                  <a:pt x="834354" y="2343593"/>
                  <a:pt x="820362" y="2343593"/>
                </a:cubicBezTo>
                <a:cubicBezTo>
                  <a:pt x="806371" y="2343593"/>
                  <a:pt x="795028" y="2332250"/>
                  <a:pt x="795028" y="2318258"/>
                </a:cubicBezTo>
                <a:cubicBezTo>
                  <a:pt x="795028" y="2304267"/>
                  <a:pt x="806371" y="2292925"/>
                  <a:pt x="820362" y="2292925"/>
                </a:cubicBezTo>
                <a:close/>
                <a:moveTo>
                  <a:pt x="661338" y="2292925"/>
                </a:moveTo>
                <a:cubicBezTo>
                  <a:pt x="675330" y="2292925"/>
                  <a:pt x="686672" y="2304267"/>
                  <a:pt x="686672" y="2318258"/>
                </a:cubicBezTo>
                <a:cubicBezTo>
                  <a:pt x="686672" y="2332250"/>
                  <a:pt x="675330" y="2343593"/>
                  <a:pt x="661338" y="2343593"/>
                </a:cubicBezTo>
                <a:cubicBezTo>
                  <a:pt x="647347" y="2343593"/>
                  <a:pt x="636004" y="2332250"/>
                  <a:pt x="636004" y="2318258"/>
                </a:cubicBezTo>
                <a:cubicBezTo>
                  <a:pt x="636004" y="2304267"/>
                  <a:pt x="647347" y="2292925"/>
                  <a:pt x="661338" y="2292925"/>
                </a:cubicBezTo>
                <a:close/>
                <a:moveTo>
                  <a:pt x="502312" y="2292925"/>
                </a:moveTo>
                <a:cubicBezTo>
                  <a:pt x="516304" y="2292925"/>
                  <a:pt x="527647" y="2304267"/>
                  <a:pt x="527647" y="2318258"/>
                </a:cubicBezTo>
                <a:lnTo>
                  <a:pt x="524542" y="2325754"/>
                </a:lnTo>
                <a:lnTo>
                  <a:pt x="516480" y="2320856"/>
                </a:lnTo>
                <a:lnTo>
                  <a:pt x="487393" y="2299105"/>
                </a:lnTo>
                <a:close/>
                <a:moveTo>
                  <a:pt x="2091040" y="2145761"/>
                </a:moveTo>
                <a:cubicBezTo>
                  <a:pt x="2105031" y="2145761"/>
                  <a:pt x="2116374" y="2157104"/>
                  <a:pt x="2116374" y="2171096"/>
                </a:cubicBezTo>
                <a:lnTo>
                  <a:pt x="2114552" y="2175495"/>
                </a:lnTo>
                <a:lnTo>
                  <a:pt x="2091918" y="2196065"/>
                </a:lnTo>
                <a:lnTo>
                  <a:pt x="2091040" y="2196429"/>
                </a:lnTo>
                <a:cubicBezTo>
                  <a:pt x="2077049" y="2196429"/>
                  <a:pt x="2065706" y="2185087"/>
                  <a:pt x="2065706" y="2171096"/>
                </a:cubicBezTo>
                <a:cubicBezTo>
                  <a:pt x="2065706" y="2157104"/>
                  <a:pt x="2077049" y="2145761"/>
                  <a:pt x="2091040" y="2145761"/>
                </a:cubicBezTo>
                <a:close/>
                <a:moveTo>
                  <a:pt x="1932015" y="2145761"/>
                </a:moveTo>
                <a:cubicBezTo>
                  <a:pt x="1946006" y="2145761"/>
                  <a:pt x="1957349" y="2157104"/>
                  <a:pt x="1957349" y="2171096"/>
                </a:cubicBezTo>
                <a:cubicBezTo>
                  <a:pt x="1957349" y="2185087"/>
                  <a:pt x="1946006" y="2196429"/>
                  <a:pt x="1932015" y="2196429"/>
                </a:cubicBezTo>
                <a:cubicBezTo>
                  <a:pt x="1918023" y="2196429"/>
                  <a:pt x="1906681" y="2185087"/>
                  <a:pt x="1906681" y="2171096"/>
                </a:cubicBezTo>
                <a:cubicBezTo>
                  <a:pt x="1906681" y="2157104"/>
                  <a:pt x="1918023" y="2145761"/>
                  <a:pt x="1932015" y="2145761"/>
                </a:cubicBezTo>
                <a:close/>
                <a:moveTo>
                  <a:pt x="1772991" y="2145761"/>
                </a:moveTo>
                <a:cubicBezTo>
                  <a:pt x="1786983" y="2145761"/>
                  <a:pt x="1798324" y="2157104"/>
                  <a:pt x="1798324" y="2171096"/>
                </a:cubicBezTo>
                <a:cubicBezTo>
                  <a:pt x="1798324" y="2185087"/>
                  <a:pt x="1786983" y="2196429"/>
                  <a:pt x="1772991" y="2196429"/>
                </a:cubicBezTo>
                <a:cubicBezTo>
                  <a:pt x="1758999" y="2196429"/>
                  <a:pt x="1747656" y="2185087"/>
                  <a:pt x="1747656" y="2171096"/>
                </a:cubicBezTo>
                <a:cubicBezTo>
                  <a:pt x="1747656" y="2157104"/>
                  <a:pt x="1758999" y="2145761"/>
                  <a:pt x="1772991" y="2145761"/>
                </a:cubicBezTo>
                <a:close/>
                <a:moveTo>
                  <a:pt x="1613967" y="2145761"/>
                </a:moveTo>
                <a:cubicBezTo>
                  <a:pt x="1627959" y="2145761"/>
                  <a:pt x="1639300" y="2157104"/>
                  <a:pt x="1639300" y="2171096"/>
                </a:cubicBezTo>
                <a:cubicBezTo>
                  <a:pt x="1639300" y="2185087"/>
                  <a:pt x="1627959" y="2196429"/>
                  <a:pt x="1613967" y="2196429"/>
                </a:cubicBezTo>
                <a:cubicBezTo>
                  <a:pt x="1599975" y="2196429"/>
                  <a:pt x="1588632" y="2185087"/>
                  <a:pt x="1588632" y="2171096"/>
                </a:cubicBezTo>
                <a:cubicBezTo>
                  <a:pt x="1588632" y="2157104"/>
                  <a:pt x="1599975" y="2145761"/>
                  <a:pt x="1613967" y="2145761"/>
                </a:cubicBezTo>
                <a:close/>
                <a:moveTo>
                  <a:pt x="1454943" y="2145761"/>
                </a:moveTo>
                <a:cubicBezTo>
                  <a:pt x="1468935" y="2145761"/>
                  <a:pt x="1480276" y="2157104"/>
                  <a:pt x="1480276" y="2171096"/>
                </a:cubicBezTo>
                <a:cubicBezTo>
                  <a:pt x="1480276" y="2185087"/>
                  <a:pt x="1468935" y="2196429"/>
                  <a:pt x="1454943" y="2196429"/>
                </a:cubicBezTo>
                <a:cubicBezTo>
                  <a:pt x="1440951" y="2196429"/>
                  <a:pt x="1429608" y="2185087"/>
                  <a:pt x="1429608" y="2171096"/>
                </a:cubicBezTo>
                <a:cubicBezTo>
                  <a:pt x="1429608" y="2157104"/>
                  <a:pt x="1440951" y="2145761"/>
                  <a:pt x="1454943" y="2145761"/>
                </a:cubicBezTo>
                <a:close/>
                <a:moveTo>
                  <a:pt x="1296014" y="2145761"/>
                </a:moveTo>
                <a:cubicBezTo>
                  <a:pt x="1310006" y="2145761"/>
                  <a:pt x="1321347" y="2157104"/>
                  <a:pt x="1321347" y="2171096"/>
                </a:cubicBezTo>
                <a:cubicBezTo>
                  <a:pt x="1321347" y="2185087"/>
                  <a:pt x="1310006" y="2196429"/>
                  <a:pt x="1296014" y="2196429"/>
                </a:cubicBezTo>
                <a:cubicBezTo>
                  <a:pt x="1282022" y="2196429"/>
                  <a:pt x="1270679" y="2185087"/>
                  <a:pt x="1270679" y="2171096"/>
                </a:cubicBezTo>
                <a:cubicBezTo>
                  <a:pt x="1270679" y="2157104"/>
                  <a:pt x="1282022" y="2145761"/>
                  <a:pt x="1296014" y="2145761"/>
                </a:cubicBezTo>
                <a:close/>
                <a:moveTo>
                  <a:pt x="1138413" y="2145761"/>
                </a:moveTo>
                <a:cubicBezTo>
                  <a:pt x="1152405" y="2145761"/>
                  <a:pt x="1163746" y="2157104"/>
                  <a:pt x="1163746" y="2171096"/>
                </a:cubicBezTo>
                <a:cubicBezTo>
                  <a:pt x="1163746" y="2185087"/>
                  <a:pt x="1152405" y="2196429"/>
                  <a:pt x="1138413" y="2196429"/>
                </a:cubicBezTo>
                <a:cubicBezTo>
                  <a:pt x="1124421" y="2196429"/>
                  <a:pt x="1113078" y="2185087"/>
                  <a:pt x="1113078" y="2171096"/>
                </a:cubicBezTo>
                <a:cubicBezTo>
                  <a:pt x="1113078" y="2157104"/>
                  <a:pt x="1124421" y="2145761"/>
                  <a:pt x="1138413" y="2145761"/>
                </a:cubicBezTo>
                <a:close/>
                <a:moveTo>
                  <a:pt x="979386" y="2145761"/>
                </a:moveTo>
                <a:cubicBezTo>
                  <a:pt x="993378" y="2145761"/>
                  <a:pt x="1004720" y="2157104"/>
                  <a:pt x="1004720" y="2171096"/>
                </a:cubicBezTo>
                <a:cubicBezTo>
                  <a:pt x="1004720" y="2185087"/>
                  <a:pt x="993378" y="2196429"/>
                  <a:pt x="979386" y="2196429"/>
                </a:cubicBezTo>
                <a:cubicBezTo>
                  <a:pt x="965395" y="2196429"/>
                  <a:pt x="954052" y="2185087"/>
                  <a:pt x="954052" y="2171096"/>
                </a:cubicBezTo>
                <a:cubicBezTo>
                  <a:pt x="954052" y="2157104"/>
                  <a:pt x="965395" y="2145761"/>
                  <a:pt x="979386" y="2145761"/>
                </a:cubicBezTo>
                <a:close/>
                <a:moveTo>
                  <a:pt x="820362" y="2145761"/>
                </a:moveTo>
                <a:cubicBezTo>
                  <a:pt x="834354" y="2145761"/>
                  <a:pt x="845696" y="2157104"/>
                  <a:pt x="845696" y="2171096"/>
                </a:cubicBezTo>
                <a:cubicBezTo>
                  <a:pt x="845696" y="2185087"/>
                  <a:pt x="834354" y="2196429"/>
                  <a:pt x="820362" y="2196429"/>
                </a:cubicBezTo>
                <a:cubicBezTo>
                  <a:pt x="806371" y="2196429"/>
                  <a:pt x="795028" y="2185087"/>
                  <a:pt x="795028" y="2171096"/>
                </a:cubicBezTo>
                <a:cubicBezTo>
                  <a:pt x="795028" y="2157104"/>
                  <a:pt x="806371" y="2145761"/>
                  <a:pt x="820362" y="2145761"/>
                </a:cubicBezTo>
                <a:close/>
                <a:moveTo>
                  <a:pt x="661338" y="2145761"/>
                </a:moveTo>
                <a:cubicBezTo>
                  <a:pt x="675330" y="2145761"/>
                  <a:pt x="686672" y="2157104"/>
                  <a:pt x="686672" y="2171096"/>
                </a:cubicBezTo>
                <a:cubicBezTo>
                  <a:pt x="686672" y="2185087"/>
                  <a:pt x="675330" y="2196429"/>
                  <a:pt x="661338" y="2196429"/>
                </a:cubicBezTo>
                <a:cubicBezTo>
                  <a:pt x="647347" y="2196429"/>
                  <a:pt x="636004" y="2185087"/>
                  <a:pt x="636004" y="2171096"/>
                </a:cubicBezTo>
                <a:cubicBezTo>
                  <a:pt x="636004" y="2157104"/>
                  <a:pt x="647347" y="2145761"/>
                  <a:pt x="661338" y="2145761"/>
                </a:cubicBezTo>
                <a:close/>
                <a:moveTo>
                  <a:pt x="502312" y="2145761"/>
                </a:moveTo>
                <a:cubicBezTo>
                  <a:pt x="516304" y="2145761"/>
                  <a:pt x="527647" y="2157104"/>
                  <a:pt x="527647" y="2171096"/>
                </a:cubicBezTo>
                <a:cubicBezTo>
                  <a:pt x="527647" y="2185087"/>
                  <a:pt x="516304" y="2196429"/>
                  <a:pt x="502312" y="2196429"/>
                </a:cubicBezTo>
                <a:cubicBezTo>
                  <a:pt x="488321" y="2196429"/>
                  <a:pt x="476979" y="2185087"/>
                  <a:pt x="476979" y="2171096"/>
                </a:cubicBezTo>
                <a:cubicBezTo>
                  <a:pt x="476979" y="2157104"/>
                  <a:pt x="488321" y="2145761"/>
                  <a:pt x="502312" y="2145761"/>
                </a:cubicBezTo>
                <a:close/>
                <a:moveTo>
                  <a:pt x="343288" y="2145761"/>
                </a:moveTo>
                <a:cubicBezTo>
                  <a:pt x="357280" y="2145761"/>
                  <a:pt x="368623" y="2157104"/>
                  <a:pt x="368623" y="2171096"/>
                </a:cubicBezTo>
                <a:cubicBezTo>
                  <a:pt x="368623" y="2178092"/>
                  <a:pt x="365788" y="2184425"/>
                  <a:pt x="361203" y="2189009"/>
                </a:cubicBezTo>
                <a:lnTo>
                  <a:pt x="356307" y="2191037"/>
                </a:lnTo>
                <a:lnTo>
                  <a:pt x="328436" y="2165706"/>
                </a:lnTo>
                <a:lnTo>
                  <a:pt x="322770" y="2159472"/>
                </a:lnTo>
                <a:lnTo>
                  <a:pt x="325375" y="2153182"/>
                </a:lnTo>
                <a:cubicBezTo>
                  <a:pt x="329960" y="2148597"/>
                  <a:pt x="336293" y="2145761"/>
                  <a:pt x="343288" y="2145761"/>
                </a:cubicBezTo>
                <a:close/>
                <a:moveTo>
                  <a:pt x="191101" y="2001486"/>
                </a:moveTo>
                <a:lnTo>
                  <a:pt x="202273" y="2006114"/>
                </a:lnTo>
                <a:cubicBezTo>
                  <a:pt x="206858" y="2010698"/>
                  <a:pt x="209693" y="2017032"/>
                  <a:pt x="209693" y="2024028"/>
                </a:cubicBezTo>
                <a:lnTo>
                  <a:pt x="209075" y="2025522"/>
                </a:lnTo>
                <a:close/>
                <a:moveTo>
                  <a:pt x="2250065" y="1998693"/>
                </a:moveTo>
                <a:lnTo>
                  <a:pt x="2261274" y="2003336"/>
                </a:lnTo>
                <a:lnTo>
                  <a:pt x="2232345" y="2042022"/>
                </a:lnTo>
                <a:lnTo>
                  <a:pt x="2232150" y="2041941"/>
                </a:lnTo>
                <a:cubicBezTo>
                  <a:pt x="2227566" y="2037357"/>
                  <a:pt x="2224730" y="2031024"/>
                  <a:pt x="2224730" y="2024028"/>
                </a:cubicBezTo>
                <a:cubicBezTo>
                  <a:pt x="2224730" y="2010036"/>
                  <a:pt x="2236073" y="1998693"/>
                  <a:pt x="2250065" y="1998693"/>
                </a:cubicBezTo>
                <a:close/>
                <a:moveTo>
                  <a:pt x="2091040" y="1998693"/>
                </a:moveTo>
                <a:cubicBezTo>
                  <a:pt x="2105031" y="1998693"/>
                  <a:pt x="2116374" y="2010036"/>
                  <a:pt x="2116374" y="2024028"/>
                </a:cubicBezTo>
                <a:cubicBezTo>
                  <a:pt x="2116374" y="2038019"/>
                  <a:pt x="2105031" y="2049361"/>
                  <a:pt x="2091040" y="2049361"/>
                </a:cubicBezTo>
                <a:cubicBezTo>
                  <a:pt x="2077049" y="2049361"/>
                  <a:pt x="2065706" y="2038019"/>
                  <a:pt x="2065706" y="2024028"/>
                </a:cubicBezTo>
                <a:cubicBezTo>
                  <a:pt x="2065706" y="2010036"/>
                  <a:pt x="2077049" y="1998693"/>
                  <a:pt x="2091040" y="1998693"/>
                </a:cubicBezTo>
                <a:close/>
                <a:moveTo>
                  <a:pt x="1932015" y="1998693"/>
                </a:moveTo>
                <a:cubicBezTo>
                  <a:pt x="1946006" y="1998693"/>
                  <a:pt x="1957349" y="2010036"/>
                  <a:pt x="1957349" y="2024028"/>
                </a:cubicBezTo>
                <a:cubicBezTo>
                  <a:pt x="1957349" y="2038019"/>
                  <a:pt x="1946006" y="2049361"/>
                  <a:pt x="1932015" y="2049361"/>
                </a:cubicBezTo>
                <a:cubicBezTo>
                  <a:pt x="1918023" y="2049361"/>
                  <a:pt x="1906681" y="2038019"/>
                  <a:pt x="1906681" y="2024028"/>
                </a:cubicBezTo>
                <a:cubicBezTo>
                  <a:pt x="1906681" y="2010036"/>
                  <a:pt x="1918023" y="1998693"/>
                  <a:pt x="1932015" y="1998693"/>
                </a:cubicBezTo>
                <a:close/>
                <a:moveTo>
                  <a:pt x="1772991" y="1998693"/>
                </a:moveTo>
                <a:cubicBezTo>
                  <a:pt x="1786983" y="1998693"/>
                  <a:pt x="1798324" y="2010036"/>
                  <a:pt x="1798324" y="2024028"/>
                </a:cubicBezTo>
                <a:cubicBezTo>
                  <a:pt x="1798324" y="2038019"/>
                  <a:pt x="1786983" y="2049361"/>
                  <a:pt x="1772991" y="2049361"/>
                </a:cubicBezTo>
                <a:cubicBezTo>
                  <a:pt x="1758999" y="2049361"/>
                  <a:pt x="1747656" y="2038019"/>
                  <a:pt x="1747656" y="2024028"/>
                </a:cubicBezTo>
                <a:cubicBezTo>
                  <a:pt x="1747656" y="2010036"/>
                  <a:pt x="1758999" y="1998693"/>
                  <a:pt x="1772991" y="1998693"/>
                </a:cubicBezTo>
                <a:close/>
                <a:moveTo>
                  <a:pt x="1613967" y="1998693"/>
                </a:moveTo>
                <a:cubicBezTo>
                  <a:pt x="1627959" y="1998693"/>
                  <a:pt x="1639300" y="2010036"/>
                  <a:pt x="1639300" y="2024028"/>
                </a:cubicBezTo>
                <a:cubicBezTo>
                  <a:pt x="1639300" y="2038019"/>
                  <a:pt x="1627959" y="2049361"/>
                  <a:pt x="1613967" y="2049361"/>
                </a:cubicBezTo>
                <a:cubicBezTo>
                  <a:pt x="1599975" y="2049361"/>
                  <a:pt x="1588632" y="2038019"/>
                  <a:pt x="1588632" y="2024028"/>
                </a:cubicBezTo>
                <a:cubicBezTo>
                  <a:pt x="1588632" y="2010036"/>
                  <a:pt x="1599975" y="1998693"/>
                  <a:pt x="1613967" y="1998693"/>
                </a:cubicBezTo>
                <a:close/>
                <a:moveTo>
                  <a:pt x="1454943" y="1998693"/>
                </a:moveTo>
                <a:cubicBezTo>
                  <a:pt x="1468935" y="1998693"/>
                  <a:pt x="1480276" y="2010036"/>
                  <a:pt x="1480276" y="2024028"/>
                </a:cubicBezTo>
                <a:cubicBezTo>
                  <a:pt x="1480276" y="2038019"/>
                  <a:pt x="1468935" y="2049361"/>
                  <a:pt x="1454943" y="2049361"/>
                </a:cubicBezTo>
                <a:cubicBezTo>
                  <a:pt x="1440951" y="2049361"/>
                  <a:pt x="1429608" y="2038019"/>
                  <a:pt x="1429608" y="2024028"/>
                </a:cubicBezTo>
                <a:cubicBezTo>
                  <a:pt x="1429608" y="2010036"/>
                  <a:pt x="1440951" y="1998693"/>
                  <a:pt x="1454943" y="1998693"/>
                </a:cubicBezTo>
                <a:close/>
                <a:moveTo>
                  <a:pt x="1296014" y="1998693"/>
                </a:moveTo>
                <a:cubicBezTo>
                  <a:pt x="1310006" y="1998693"/>
                  <a:pt x="1321347" y="2010036"/>
                  <a:pt x="1321347" y="2024028"/>
                </a:cubicBezTo>
                <a:cubicBezTo>
                  <a:pt x="1321347" y="2038019"/>
                  <a:pt x="1310006" y="2049361"/>
                  <a:pt x="1296014" y="2049361"/>
                </a:cubicBezTo>
                <a:cubicBezTo>
                  <a:pt x="1282022" y="2049361"/>
                  <a:pt x="1270679" y="2038019"/>
                  <a:pt x="1270679" y="2024028"/>
                </a:cubicBezTo>
                <a:cubicBezTo>
                  <a:pt x="1270679" y="2010036"/>
                  <a:pt x="1282022" y="1998693"/>
                  <a:pt x="1296014" y="1998693"/>
                </a:cubicBezTo>
                <a:close/>
                <a:moveTo>
                  <a:pt x="1138413" y="1998693"/>
                </a:moveTo>
                <a:cubicBezTo>
                  <a:pt x="1152405" y="1998693"/>
                  <a:pt x="1163746" y="2010036"/>
                  <a:pt x="1163746" y="2024028"/>
                </a:cubicBezTo>
                <a:cubicBezTo>
                  <a:pt x="1163746" y="2038019"/>
                  <a:pt x="1152405" y="2049361"/>
                  <a:pt x="1138413" y="2049361"/>
                </a:cubicBezTo>
                <a:cubicBezTo>
                  <a:pt x="1124421" y="2049361"/>
                  <a:pt x="1113078" y="2038019"/>
                  <a:pt x="1113078" y="2024028"/>
                </a:cubicBezTo>
                <a:cubicBezTo>
                  <a:pt x="1113078" y="2010036"/>
                  <a:pt x="1124421" y="1998693"/>
                  <a:pt x="1138413" y="1998693"/>
                </a:cubicBezTo>
                <a:close/>
                <a:moveTo>
                  <a:pt x="979386" y="1998693"/>
                </a:moveTo>
                <a:cubicBezTo>
                  <a:pt x="993378" y="1998693"/>
                  <a:pt x="1004720" y="2010036"/>
                  <a:pt x="1004720" y="2024028"/>
                </a:cubicBezTo>
                <a:cubicBezTo>
                  <a:pt x="1004720" y="2038019"/>
                  <a:pt x="993378" y="2049361"/>
                  <a:pt x="979386" y="2049361"/>
                </a:cubicBezTo>
                <a:cubicBezTo>
                  <a:pt x="965395" y="2049361"/>
                  <a:pt x="954052" y="2038019"/>
                  <a:pt x="954052" y="2024028"/>
                </a:cubicBezTo>
                <a:cubicBezTo>
                  <a:pt x="954052" y="2010036"/>
                  <a:pt x="965395" y="1998693"/>
                  <a:pt x="979386" y="1998693"/>
                </a:cubicBezTo>
                <a:close/>
                <a:moveTo>
                  <a:pt x="820362" y="1998693"/>
                </a:moveTo>
                <a:cubicBezTo>
                  <a:pt x="834354" y="1998693"/>
                  <a:pt x="845696" y="2010036"/>
                  <a:pt x="845696" y="2024028"/>
                </a:cubicBezTo>
                <a:cubicBezTo>
                  <a:pt x="845696" y="2038019"/>
                  <a:pt x="834354" y="2049361"/>
                  <a:pt x="820362" y="2049361"/>
                </a:cubicBezTo>
                <a:cubicBezTo>
                  <a:pt x="806371" y="2049361"/>
                  <a:pt x="795028" y="2038019"/>
                  <a:pt x="795028" y="2024028"/>
                </a:cubicBezTo>
                <a:cubicBezTo>
                  <a:pt x="795028" y="2010036"/>
                  <a:pt x="806371" y="1998693"/>
                  <a:pt x="820362" y="1998693"/>
                </a:cubicBezTo>
                <a:close/>
                <a:moveTo>
                  <a:pt x="661338" y="1998693"/>
                </a:moveTo>
                <a:cubicBezTo>
                  <a:pt x="675330" y="1998693"/>
                  <a:pt x="686672" y="2010036"/>
                  <a:pt x="686672" y="2024028"/>
                </a:cubicBezTo>
                <a:cubicBezTo>
                  <a:pt x="686672" y="2038019"/>
                  <a:pt x="675330" y="2049361"/>
                  <a:pt x="661338" y="2049361"/>
                </a:cubicBezTo>
                <a:cubicBezTo>
                  <a:pt x="647347" y="2049361"/>
                  <a:pt x="636004" y="2038019"/>
                  <a:pt x="636004" y="2024028"/>
                </a:cubicBezTo>
                <a:cubicBezTo>
                  <a:pt x="636004" y="2010036"/>
                  <a:pt x="647347" y="1998693"/>
                  <a:pt x="661338" y="1998693"/>
                </a:cubicBezTo>
                <a:close/>
                <a:moveTo>
                  <a:pt x="502312" y="1998693"/>
                </a:moveTo>
                <a:cubicBezTo>
                  <a:pt x="516304" y="1998693"/>
                  <a:pt x="527647" y="2010036"/>
                  <a:pt x="527647" y="2024028"/>
                </a:cubicBezTo>
                <a:cubicBezTo>
                  <a:pt x="527647" y="2038019"/>
                  <a:pt x="516304" y="2049361"/>
                  <a:pt x="502312" y="2049361"/>
                </a:cubicBezTo>
                <a:cubicBezTo>
                  <a:pt x="488321" y="2049361"/>
                  <a:pt x="476979" y="2038019"/>
                  <a:pt x="476979" y="2024028"/>
                </a:cubicBezTo>
                <a:cubicBezTo>
                  <a:pt x="476979" y="2010036"/>
                  <a:pt x="488321" y="1998693"/>
                  <a:pt x="502312" y="1998693"/>
                </a:cubicBezTo>
                <a:close/>
                <a:moveTo>
                  <a:pt x="343288" y="1998693"/>
                </a:moveTo>
                <a:cubicBezTo>
                  <a:pt x="357280" y="1998693"/>
                  <a:pt x="368623" y="2010036"/>
                  <a:pt x="368623" y="2024028"/>
                </a:cubicBezTo>
                <a:cubicBezTo>
                  <a:pt x="368623" y="2038019"/>
                  <a:pt x="357280" y="2049361"/>
                  <a:pt x="343288" y="2049361"/>
                </a:cubicBezTo>
                <a:cubicBezTo>
                  <a:pt x="329297" y="2049361"/>
                  <a:pt x="317955" y="2038019"/>
                  <a:pt x="317955" y="2024028"/>
                </a:cubicBezTo>
                <a:cubicBezTo>
                  <a:pt x="317955" y="2010036"/>
                  <a:pt x="329297" y="1998693"/>
                  <a:pt x="343288" y="1998693"/>
                </a:cubicBezTo>
                <a:close/>
                <a:moveTo>
                  <a:pt x="2250065" y="1851623"/>
                </a:moveTo>
                <a:cubicBezTo>
                  <a:pt x="2264057" y="1851623"/>
                  <a:pt x="2275398" y="1862966"/>
                  <a:pt x="2275398" y="1876958"/>
                </a:cubicBezTo>
                <a:cubicBezTo>
                  <a:pt x="2275398" y="1890949"/>
                  <a:pt x="2264057" y="1902291"/>
                  <a:pt x="2250065" y="1902291"/>
                </a:cubicBezTo>
                <a:cubicBezTo>
                  <a:pt x="2236073" y="1902291"/>
                  <a:pt x="2224730" y="1890949"/>
                  <a:pt x="2224730" y="1876958"/>
                </a:cubicBezTo>
                <a:cubicBezTo>
                  <a:pt x="2224730" y="1862966"/>
                  <a:pt x="2236073" y="1851623"/>
                  <a:pt x="2250065" y="1851623"/>
                </a:cubicBezTo>
                <a:close/>
                <a:moveTo>
                  <a:pt x="2091040" y="1851623"/>
                </a:moveTo>
                <a:cubicBezTo>
                  <a:pt x="2105031" y="1851623"/>
                  <a:pt x="2116374" y="1862966"/>
                  <a:pt x="2116374" y="1876958"/>
                </a:cubicBezTo>
                <a:cubicBezTo>
                  <a:pt x="2116374" y="1890949"/>
                  <a:pt x="2105031" y="1902291"/>
                  <a:pt x="2091040" y="1902291"/>
                </a:cubicBezTo>
                <a:cubicBezTo>
                  <a:pt x="2077049" y="1902291"/>
                  <a:pt x="2065706" y="1890949"/>
                  <a:pt x="2065706" y="1876958"/>
                </a:cubicBezTo>
                <a:cubicBezTo>
                  <a:pt x="2065706" y="1862966"/>
                  <a:pt x="2077049" y="1851623"/>
                  <a:pt x="2091040" y="1851623"/>
                </a:cubicBezTo>
                <a:close/>
                <a:moveTo>
                  <a:pt x="1932015" y="1851623"/>
                </a:moveTo>
                <a:cubicBezTo>
                  <a:pt x="1946006" y="1851623"/>
                  <a:pt x="1957349" y="1862966"/>
                  <a:pt x="1957349" y="1876958"/>
                </a:cubicBezTo>
                <a:cubicBezTo>
                  <a:pt x="1957349" y="1890949"/>
                  <a:pt x="1946006" y="1902291"/>
                  <a:pt x="1932015" y="1902291"/>
                </a:cubicBezTo>
                <a:cubicBezTo>
                  <a:pt x="1918023" y="1902291"/>
                  <a:pt x="1906681" y="1890949"/>
                  <a:pt x="1906681" y="1876958"/>
                </a:cubicBezTo>
                <a:cubicBezTo>
                  <a:pt x="1906681" y="1862966"/>
                  <a:pt x="1918023" y="1851623"/>
                  <a:pt x="1932015" y="1851623"/>
                </a:cubicBezTo>
                <a:close/>
                <a:moveTo>
                  <a:pt x="1772991" y="1851623"/>
                </a:moveTo>
                <a:cubicBezTo>
                  <a:pt x="1786983" y="1851623"/>
                  <a:pt x="1798324" y="1862966"/>
                  <a:pt x="1798324" y="1876958"/>
                </a:cubicBezTo>
                <a:cubicBezTo>
                  <a:pt x="1798324" y="1890949"/>
                  <a:pt x="1786983" y="1902291"/>
                  <a:pt x="1772991" y="1902291"/>
                </a:cubicBezTo>
                <a:cubicBezTo>
                  <a:pt x="1758999" y="1902291"/>
                  <a:pt x="1747656" y="1890949"/>
                  <a:pt x="1747656" y="1876958"/>
                </a:cubicBezTo>
                <a:cubicBezTo>
                  <a:pt x="1747656" y="1862966"/>
                  <a:pt x="1758999" y="1851623"/>
                  <a:pt x="1772991" y="1851623"/>
                </a:cubicBezTo>
                <a:close/>
                <a:moveTo>
                  <a:pt x="1613967" y="1851623"/>
                </a:moveTo>
                <a:cubicBezTo>
                  <a:pt x="1627959" y="1851623"/>
                  <a:pt x="1639300" y="1862966"/>
                  <a:pt x="1639300" y="1876958"/>
                </a:cubicBezTo>
                <a:cubicBezTo>
                  <a:pt x="1639300" y="1890949"/>
                  <a:pt x="1627959" y="1902291"/>
                  <a:pt x="1613967" y="1902291"/>
                </a:cubicBezTo>
                <a:cubicBezTo>
                  <a:pt x="1599975" y="1902291"/>
                  <a:pt x="1588632" y="1890949"/>
                  <a:pt x="1588632" y="1876958"/>
                </a:cubicBezTo>
                <a:cubicBezTo>
                  <a:pt x="1588632" y="1862966"/>
                  <a:pt x="1599975" y="1851623"/>
                  <a:pt x="1613967" y="1851623"/>
                </a:cubicBezTo>
                <a:close/>
                <a:moveTo>
                  <a:pt x="1454943" y="1851623"/>
                </a:moveTo>
                <a:cubicBezTo>
                  <a:pt x="1468935" y="1851623"/>
                  <a:pt x="1480276" y="1862966"/>
                  <a:pt x="1480276" y="1876958"/>
                </a:cubicBezTo>
                <a:cubicBezTo>
                  <a:pt x="1480276" y="1890949"/>
                  <a:pt x="1468935" y="1902291"/>
                  <a:pt x="1454943" y="1902291"/>
                </a:cubicBezTo>
                <a:cubicBezTo>
                  <a:pt x="1440951" y="1902291"/>
                  <a:pt x="1429608" y="1890949"/>
                  <a:pt x="1429608" y="1876958"/>
                </a:cubicBezTo>
                <a:cubicBezTo>
                  <a:pt x="1429608" y="1862966"/>
                  <a:pt x="1440951" y="1851623"/>
                  <a:pt x="1454943" y="1851623"/>
                </a:cubicBezTo>
                <a:close/>
                <a:moveTo>
                  <a:pt x="1296014" y="1851623"/>
                </a:moveTo>
                <a:cubicBezTo>
                  <a:pt x="1310006" y="1851623"/>
                  <a:pt x="1321347" y="1862966"/>
                  <a:pt x="1321347" y="1876958"/>
                </a:cubicBezTo>
                <a:cubicBezTo>
                  <a:pt x="1321347" y="1890949"/>
                  <a:pt x="1310006" y="1902291"/>
                  <a:pt x="1296014" y="1902291"/>
                </a:cubicBezTo>
                <a:cubicBezTo>
                  <a:pt x="1282022" y="1902291"/>
                  <a:pt x="1270679" y="1890949"/>
                  <a:pt x="1270679" y="1876958"/>
                </a:cubicBezTo>
                <a:cubicBezTo>
                  <a:pt x="1270679" y="1862966"/>
                  <a:pt x="1282022" y="1851623"/>
                  <a:pt x="1296014" y="1851623"/>
                </a:cubicBezTo>
                <a:close/>
                <a:moveTo>
                  <a:pt x="1138413" y="1851623"/>
                </a:moveTo>
                <a:cubicBezTo>
                  <a:pt x="1152405" y="1851623"/>
                  <a:pt x="1163746" y="1862966"/>
                  <a:pt x="1163746" y="1876958"/>
                </a:cubicBezTo>
                <a:cubicBezTo>
                  <a:pt x="1163746" y="1890949"/>
                  <a:pt x="1152405" y="1902291"/>
                  <a:pt x="1138413" y="1902291"/>
                </a:cubicBezTo>
                <a:cubicBezTo>
                  <a:pt x="1124421" y="1902291"/>
                  <a:pt x="1113078" y="1890949"/>
                  <a:pt x="1113078" y="1876958"/>
                </a:cubicBezTo>
                <a:cubicBezTo>
                  <a:pt x="1113078" y="1862966"/>
                  <a:pt x="1124421" y="1851623"/>
                  <a:pt x="1138413" y="1851623"/>
                </a:cubicBezTo>
                <a:close/>
                <a:moveTo>
                  <a:pt x="979386" y="1851623"/>
                </a:moveTo>
                <a:cubicBezTo>
                  <a:pt x="993378" y="1851623"/>
                  <a:pt x="1004720" y="1862966"/>
                  <a:pt x="1004720" y="1876958"/>
                </a:cubicBezTo>
                <a:cubicBezTo>
                  <a:pt x="1004720" y="1890949"/>
                  <a:pt x="993378" y="1902291"/>
                  <a:pt x="979386" y="1902291"/>
                </a:cubicBezTo>
                <a:cubicBezTo>
                  <a:pt x="965395" y="1902291"/>
                  <a:pt x="954052" y="1890949"/>
                  <a:pt x="954052" y="1876958"/>
                </a:cubicBezTo>
                <a:cubicBezTo>
                  <a:pt x="954052" y="1862966"/>
                  <a:pt x="965395" y="1851623"/>
                  <a:pt x="979386" y="1851623"/>
                </a:cubicBezTo>
                <a:close/>
                <a:moveTo>
                  <a:pt x="820362" y="1851623"/>
                </a:moveTo>
                <a:cubicBezTo>
                  <a:pt x="834354" y="1851623"/>
                  <a:pt x="845696" y="1862966"/>
                  <a:pt x="845696" y="1876958"/>
                </a:cubicBezTo>
                <a:cubicBezTo>
                  <a:pt x="845696" y="1890949"/>
                  <a:pt x="834354" y="1902291"/>
                  <a:pt x="820362" y="1902291"/>
                </a:cubicBezTo>
                <a:cubicBezTo>
                  <a:pt x="806371" y="1902291"/>
                  <a:pt x="795028" y="1890949"/>
                  <a:pt x="795028" y="1876958"/>
                </a:cubicBezTo>
                <a:cubicBezTo>
                  <a:pt x="795028" y="1862966"/>
                  <a:pt x="806371" y="1851623"/>
                  <a:pt x="820362" y="1851623"/>
                </a:cubicBezTo>
                <a:close/>
                <a:moveTo>
                  <a:pt x="661338" y="1851623"/>
                </a:moveTo>
                <a:cubicBezTo>
                  <a:pt x="675330" y="1851623"/>
                  <a:pt x="686672" y="1862966"/>
                  <a:pt x="686672" y="1876958"/>
                </a:cubicBezTo>
                <a:cubicBezTo>
                  <a:pt x="686672" y="1890949"/>
                  <a:pt x="675330" y="1902291"/>
                  <a:pt x="661338" y="1902291"/>
                </a:cubicBezTo>
                <a:cubicBezTo>
                  <a:pt x="647347" y="1902291"/>
                  <a:pt x="636004" y="1890949"/>
                  <a:pt x="636004" y="1876958"/>
                </a:cubicBezTo>
                <a:cubicBezTo>
                  <a:pt x="636004" y="1862966"/>
                  <a:pt x="647347" y="1851623"/>
                  <a:pt x="661338" y="1851623"/>
                </a:cubicBezTo>
                <a:close/>
                <a:moveTo>
                  <a:pt x="502312" y="1851623"/>
                </a:moveTo>
                <a:cubicBezTo>
                  <a:pt x="516304" y="1851623"/>
                  <a:pt x="527647" y="1862966"/>
                  <a:pt x="527647" y="1876958"/>
                </a:cubicBezTo>
                <a:cubicBezTo>
                  <a:pt x="527647" y="1890949"/>
                  <a:pt x="516304" y="1902291"/>
                  <a:pt x="502312" y="1902291"/>
                </a:cubicBezTo>
                <a:cubicBezTo>
                  <a:pt x="488321" y="1902291"/>
                  <a:pt x="476979" y="1890949"/>
                  <a:pt x="476979" y="1876958"/>
                </a:cubicBezTo>
                <a:cubicBezTo>
                  <a:pt x="476979" y="1862966"/>
                  <a:pt x="488321" y="1851623"/>
                  <a:pt x="502312" y="1851623"/>
                </a:cubicBezTo>
                <a:close/>
                <a:moveTo>
                  <a:pt x="343288" y="1851623"/>
                </a:moveTo>
                <a:cubicBezTo>
                  <a:pt x="357280" y="1851623"/>
                  <a:pt x="368623" y="1862966"/>
                  <a:pt x="368623" y="1876958"/>
                </a:cubicBezTo>
                <a:cubicBezTo>
                  <a:pt x="368623" y="1890949"/>
                  <a:pt x="357280" y="1902291"/>
                  <a:pt x="343288" y="1902291"/>
                </a:cubicBezTo>
                <a:cubicBezTo>
                  <a:pt x="329297" y="1902291"/>
                  <a:pt x="317955" y="1890949"/>
                  <a:pt x="317955" y="1876958"/>
                </a:cubicBezTo>
                <a:cubicBezTo>
                  <a:pt x="317955" y="1862966"/>
                  <a:pt x="329297" y="1851623"/>
                  <a:pt x="343288" y="1851623"/>
                </a:cubicBezTo>
                <a:close/>
                <a:moveTo>
                  <a:pt x="184358" y="1851623"/>
                </a:moveTo>
                <a:cubicBezTo>
                  <a:pt x="198350" y="1851623"/>
                  <a:pt x="209693" y="1862966"/>
                  <a:pt x="209693" y="1876958"/>
                </a:cubicBezTo>
                <a:cubicBezTo>
                  <a:pt x="209693" y="1890949"/>
                  <a:pt x="198350" y="1902291"/>
                  <a:pt x="184358" y="1902291"/>
                </a:cubicBezTo>
                <a:cubicBezTo>
                  <a:pt x="170367" y="1902291"/>
                  <a:pt x="159025" y="1890949"/>
                  <a:pt x="159025" y="1876958"/>
                </a:cubicBezTo>
                <a:cubicBezTo>
                  <a:pt x="159025" y="1862966"/>
                  <a:pt x="170367" y="1851623"/>
                  <a:pt x="184358" y="1851623"/>
                </a:cubicBezTo>
                <a:close/>
                <a:moveTo>
                  <a:pt x="36931" y="1709358"/>
                </a:moveTo>
                <a:lnTo>
                  <a:pt x="43248" y="1711975"/>
                </a:lnTo>
                <a:cubicBezTo>
                  <a:pt x="47833" y="1716559"/>
                  <a:pt x="50668" y="1722893"/>
                  <a:pt x="50668" y="1729889"/>
                </a:cubicBezTo>
                <a:lnTo>
                  <a:pt x="47365" y="1737864"/>
                </a:lnTo>
                <a:close/>
                <a:moveTo>
                  <a:pt x="2408995" y="1704554"/>
                </a:moveTo>
                <a:lnTo>
                  <a:pt x="2417323" y="1708004"/>
                </a:lnTo>
                <a:lnTo>
                  <a:pt x="2401219" y="1752001"/>
                </a:lnTo>
                <a:lnTo>
                  <a:pt x="2391080" y="1747802"/>
                </a:lnTo>
                <a:cubicBezTo>
                  <a:pt x="2386496" y="1743218"/>
                  <a:pt x="2383660" y="1736885"/>
                  <a:pt x="2383660" y="1729889"/>
                </a:cubicBezTo>
                <a:cubicBezTo>
                  <a:pt x="2383660" y="1715897"/>
                  <a:pt x="2395003" y="1704554"/>
                  <a:pt x="2408995" y="1704554"/>
                </a:cubicBezTo>
                <a:close/>
                <a:moveTo>
                  <a:pt x="2250065" y="1704554"/>
                </a:moveTo>
                <a:cubicBezTo>
                  <a:pt x="2264057" y="1704554"/>
                  <a:pt x="2275398" y="1715897"/>
                  <a:pt x="2275398" y="1729889"/>
                </a:cubicBezTo>
                <a:cubicBezTo>
                  <a:pt x="2275398" y="1743880"/>
                  <a:pt x="2264057" y="1755222"/>
                  <a:pt x="2250065" y="1755222"/>
                </a:cubicBezTo>
                <a:cubicBezTo>
                  <a:pt x="2236073" y="1755222"/>
                  <a:pt x="2224730" y="1743880"/>
                  <a:pt x="2224730" y="1729889"/>
                </a:cubicBezTo>
                <a:cubicBezTo>
                  <a:pt x="2224730" y="1715897"/>
                  <a:pt x="2236073" y="1704554"/>
                  <a:pt x="2250065" y="1704554"/>
                </a:cubicBezTo>
                <a:close/>
                <a:moveTo>
                  <a:pt x="2091040" y="1704554"/>
                </a:moveTo>
                <a:cubicBezTo>
                  <a:pt x="2105031" y="1704554"/>
                  <a:pt x="2116374" y="1715897"/>
                  <a:pt x="2116374" y="1729889"/>
                </a:cubicBezTo>
                <a:cubicBezTo>
                  <a:pt x="2116374" y="1743880"/>
                  <a:pt x="2105031" y="1755222"/>
                  <a:pt x="2091040" y="1755222"/>
                </a:cubicBezTo>
                <a:cubicBezTo>
                  <a:pt x="2077049" y="1755222"/>
                  <a:pt x="2065706" y="1743880"/>
                  <a:pt x="2065706" y="1729889"/>
                </a:cubicBezTo>
                <a:cubicBezTo>
                  <a:pt x="2065706" y="1715897"/>
                  <a:pt x="2077049" y="1704554"/>
                  <a:pt x="2091040" y="1704554"/>
                </a:cubicBezTo>
                <a:close/>
                <a:moveTo>
                  <a:pt x="1932015" y="1704554"/>
                </a:moveTo>
                <a:cubicBezTo>
                  <a:pt x="1946006" y="1704554"/>
                  <a:pt x="1957349" y="1715897"/>
                  <a:pt x="1957349" y="1729889"/>
                </a:cubicBezTo>
                <a:cubicBezTo>
                  <a:pt x="1957349" y="1743880"/>
                  <a:pt x="1946006" y="1755222"/>
                  <a:pt x="1932015" y="1755222"/>
                </a:cubicBezTo>
                <a:cubicBezTo>
                  <a:pt x="1918023" y="1755222"/>
                  <a:pt x="1906681" y="1743880"/>
                  <a:pt x="1906681" y="1729889"/>
                </a:cubicBezTo>
                <a:cubicBezTo>
                  <a:pt x="1906681" y="1715897"/>
                  <a:pt x="1918023" y="1704554"/>
                  <a:pt x="1932015" y="1704554"/>
                </a:cubicBezTo>
                <a:close/>
                <a:moveTo>
                  <a:pt x="1772991" y="1704554"/>
                </a:moveTo>
                <a:cubicBezTo>
                  <a:pt x="1786983" y="1704554"/>
                  <a:pt x="1798324" y="1715897"/>
                  <a:pt x="1798324" y="1729889"/>
                </a:cubicBezTo>
                <a:cubicBezTo>
                  <a:pt x="1798324" y="1743880"/>
                  <a:pt x="1786983" y="1755222"/>
                  <a:pt x="1772991" y="1755222"/>
                </a:cubicBezTo>
                <a:cubicBezTo>
                  <a:pt x="1758999" y="1755222"/>
                  <a:pt x="1747656" y="1743880"/>
                  <a:pt x="1747656" y="1729889"/>
                </a:cubicBezTo>
                <a:cubicBezTo>
                  <a:pt x="1747656" y="1715897"/>
                  <a:pt x="1758999" y="1704554"/>
                  <a:pt x="1772991" y="1704554"/>
                </a:cubicBezTo>
                <a:close/>
                <a:moveTo>
                  <a:pt x="1613967" y="1704554"/>
                </a:moveTo>
                <a:cubicBezTo>
                  <a:pt x="1627959" y="1704554"/>
                  <a:pt x="1639300" y="1715897"/>
                  <a:pt x="1639300" y="1729889"/>
                </a:cubicBezTo>
                <a:cubicBezTo>
                  <a:pt x="1639300" y="1743880"/>
                  <a:pt x="1627959" y="1755222"/>
                  <a:pt x="1613967" y="1755222"/>
                </a:cubicBezTo>
                <a:cubicBezTo>
                  <a:pt x="1599975" y="1755222"/>
                  <a:pt x="1588632" y="1743880"/>
                  <a:pt x="1588632" y="1729889"/>
                </a:cubicBezTo>
                <a:cubicBezTo>
                  <a:pt x="1588632" y="1715897"/>
                  <a:pt x="1599975" y="1704554"/>
                  <a:pt x="1613967" y="1704554"/>
                </a:cubicBezTo>
                <a:close/>
                <a:moveTo>
                  <a:pt x="1454943" y="1704554"/>
                </a:moveTo>
                <a:cubicBezTo>
                  <a:pt x="1468935" y="1704554"/>
                  <a:pt x="1480276" y="1715897"/>
                  <a:pt x="1480276" y="1729889"/>
                </a:cubicBezTo>
                <a:cubicBezTo>
                  <a:pt x="1480276" y="1743880"/>
                  <a:pt x="1468935" y="1755222"/>
                  <a:pt x="1454943" y="1755222"/>
                </a:cubicBezTo>
                <a:cubicBezTo>
                  <a:pt x="1440951" y="1755222"/>
                  <a:pt x="1429608" y="1743880"/>
                  <a:pt x="1429608" y="1729889"/>
                </a:cubicBezTo>
                <a:cubicBezTo>
                  <a:pt x="1429608" y="1715897"/>
                  <a:pt x="1440951" y="1704554"/>
                  <a:pt x="1454943" y="1704554"/>
                </a:cubicBezTo>
                <a:close/>
                <a:moveTo>
                  <a:pt x="1296014" y="1704554"/>
                </a:moveTo>
                <a:cubicBezTo>
                  <a:pt x="1310006" y="1704554"/>
                  <a:pt x="1321347" y="1715897"/>
                  <a:pt x="1321347" y="1729889"/>
                </a:cubicBezTo>
                <a:cubicBezTo>
                  <a:pt x="1321347" y="1743880"/>
                  <a:pt x="1310006" y="1755222"/>
                  <a:pt x="1296014" y="1755222"/>
                </a:cubicBezTo>
                <a:cubicBezTo>
                  <a:pt x="1282022" y="1755222"/>
                  <a:pt x="1270679" y="1743880"/>
                  <a:pt x="1270679" y="1729889"/>
                </a:cubicBezTo>
                <a:cubicBezTo>
                  <a:pt x="1270679" y="1715897"/>
                  <a:pt x="1282022" y="1704554"/>
                  <a:pt x="1296014" y="1704554"/>
                </a:cubicBezTo>
                <a:close/>
                <a:moveTo>
                  <a:pt x="1138413" y="1704554"/>
                </a:moveTo>
                <a:cubicBezTo>
                  <a:pt x="1152405" y="1704554"/>
                  <a:pt x="1163746" y="1715897"/>
                  <a:pt x="1163746" y="1729889"/>
                </a:cubicBezTo>
                <a:cubicBezTo>
                  <a:pt x="1163746" y="1743880"/>
                  <a:pt x="1152405" y="1755222"/>
                  <a:pt x="1138413" y="1755222"/>
                </a:cubicBezTo>
                <a:cubicBezTo>
                  <a:pt x="1124421" y="1755222"/>
                  <a:pt x="1113078" y="1743880"/>
                  <a:pt x="1113078" y="1729889"/>
                </a:cubicBezTo>
                <a:cubicBezTo>
                  <a:pt x="1113078" y="1715897"/>
                  <a:pt x="1124421" y="1704554"/>
                  <a:pt x="1138413" y="1704554"/>
                </a:cubicBezTo>
                <a:close/>
                <a:moveTo>
                  <a:pt x="979386" y="1704554"/>
                </a:moveTo>
                <a:cubicBezTo>
                  <a:pt x="993378" y="1704554"/>
                  <a:pt x="1004720" y="1715897"/>
                  <a:pt x="1004720" y="1729889"/>
                </a:cubicBezTo>
                <a:cubicBezTo>
                  <a:pt x="1004720" y="1743880"/>
                  <a:pt x="993378" y="1755222"/>
                  <a:pt x="979386" y="1755222"/>
                </a:cubicBezTo>
                <a:cubicBezTo>
                  <a:pt x="965395" y="1755222"/>
                  <a:pt x="954052" y="1743880"/>
                  <a:pt x="954052" y="1729889"/>
                </a:cubicBezTo>
                <a:cubicBezTo>
                  <a:pt x="954052" y="1715897"/>
                  <a:pt x="965395" y="1704554"/>
                  <a:pt x="979386" y="1704554"/>
                </a:cubicBezTo>
                <a:close/>
                <a:moveTo>
                  <a:pt x="820362" y="1704554"/>
                </a:moveTo>
                <a:cubicBezTo>
                  <a:pt x="834354" y="1704554"/>
                  <a:pt x="845696" y="1715897"/>
                  <a:pt x="845696" y="1729889"/>
                </a:cubicBezTo>
                <a:cubicBezTo>
                  <a:pt x="845696" y="1743880"/>
                  <a:pt x="834354" y="1755222"/>
                  <a:pt x="820362" y="1755222"/>
                </a:cubicBezTo>
                <a:cubicBezTo>
                  <a:pt x="806371" y="1755222"/>
                  <a:pt x="795028" y="1743880"/>
                  <a:pt x="795028" y="1729889"/>
                </a:cubicBezTo>
                <a:cubicBezTo>
                  <a:pt x="795028" y="1715897"/>
                  <a:pt x="806371" y="1704554"/>
                  <a:pt x="820362" y="1704554"/>
                </a:cubicBezTo>
                <a:close/>
                <a:moveTo>
                  <a:pt x="661338" y="1704554"/>
                </a:moveTo>
                <a:cubicBezTo>
                  <a:pt x="675330" y="1704554"/>
                  <a:pt x="686672" y="1715897"/>
                  <a:pt x="686672" y="1729889"/>
                </a:cubicBezTo>
                <a:cubicBezTo>
                  <a:pt x="686672" y="1743880"/>
                  <a:pt x="675330" y="1755222"/>
                  <a:pt x="661338" y="1755222"/>
                </a:cubicBezTo>
                <a:cubicBezTo>
                  <a:pt x="647347" y="1755222"/>
                  <a:pt x="636004" y="1743880"/>
                  <a:pt x="636004" y="1729889"/>
                </a:cubicBezTo>
                <a:cubicBezTo>
                  <a:pt x="636004" y="1715897"/>
                  <a:pt x="647347" y="1704554"/>
                  <a:pt x="661338" y="1704554"/>
                </a:cubicBezTo>
                <a:close/>
                <a:moveTo>
                  <a:pt x="502312" y="1704554"/>
                </a:moveTo>
                <a:cubicBezTo>
                  <a:pt x="516304" y="1704554"/>
                  <a:pt x="527647" y="1715897"/>
                  <a:pt x="527647" y="1729889"/>
                </a:cubicBezTo>
                <a:cubicBezTo>
                  <a:pt x="527647" y="1743880"/>
                  <a:pt x="516304" y="1755222"/>
                  <a:pt x="502312" y="1755222"/>
                </a:cubicBezTo>
                <a:cubicBezTo>
                  <a:pt x="488321" y="1755222"/>
                  <a:pt x="476979" y="1743880"/>
                  <a:pt x="476979" y="1729889"/>
                </a:cubicBezTo>
                <a:cubicBezTo>
                  <a:pt x="476979" y="1715897"/>
                  <a:pt x="488321" y="1704554"/>
                  <a:pt x="502312" y="1704554"/>
                </a:cubicBezTo>
                <a:close/>
                <a:moveTo>
                  <a:pt x="343288" y="1704554"/>
                </a:moveTo>
                <a:cubicBezTo>
                  <a:pt x="357280" y="1704554"/>
                  <a:pt x="368623" y="1715897"/>
                  <a:pt x="368623" y="1729889"/>
                </a:cubicBezTo>
                <a:cubicBezTo>
                  <a:pt x="368623" y="1743880"/>
                  <a:pt x="357280" y="1755222"/>
                  <a:pt x="343288" y="1755222"/>
                </a:cubicBezTo>
                <a:cubicBezTo>
                  <a:pt x="329297" y="1755222"/>
                  <a:pt x="317955" y="1743880"/>
                  <a:pt x="317955" y="1729889"/>
                </a:cubicBezTo>
                <a:cubicBezTo>
                  <a:pt x="317955" y="1715897"/>
                  <a:pt x="329297" y="1704554"/>
                  <a:pt x="343288" y="1704554"/>
                </a:cubicBezTo>
                <a:close/>
                <a:moveTo>
                  <a:pt x="184358" y="1704554"/>
                </a:moveTo>
                <a:cubicBezTo>
                  <a:pt x="198350" y="1704554"/>
                  <a:pt x="209693" y="1715897"/>
                  <a:pt x="209693" y="1729889"/>
                </a:cubicBezTo>
                <a:cubicBezTo>
                  <a:pt x="209693" y="1743880"/>
                  <a:pt x="198350" y="1755222"/>
                  <a:pt x="184358" y="1755222"/>
                </a:cubicBezTo>
                <a:cubicBezTo>
                  <a:pt x="170367" y="1755222"/>
                  <a:pt x="159025" y="1743880"/>
                  <a:pt x="159025" y="1729889"/>
                </a:cubicBezTo>
                <a:cubicBezTo>
                  <a:pt x="159025" y="1715897"/>
                  <a:pt x="170367" y="1704554"/>
                  <a:pt x="184358" y="1704554"/>
                </a:cubicBezTo>
                <a:close/>
                <a:moveTo>
                  <a:pt x="2408995" y="1557390"/>
                </a:moveTo>
                <a:cubicBezTo>
                  <a:pt x="2422987" y="1557390"/>
                  <a:pt x="2434328" y="1568733"/>
                  <a:pt x="2434328" y="1582723"/>
                </a:cubicBezTo>
                <a:cubicBezTo>
                  <a:pt x="2434328" y="1596715"/>
                  <a:pt x="2422987" y="1608058"/>
                  <a:pt x="2408995" y="1608058"/>
                </a:cubicBezTo>
                <a:cubicBezTo>
                  <a:pt x="2395003" y="1608058"/>
                  <a:pt x="2383660" y="1596715"/>
                  <a:pt x="2383660" y="1582723"/>
                </a:cubicBezTo>
                <a:cubicBezTo>
                  <a:pt x="2383660" y="1568733"/>
                  <a:pt x="2395003" y="1557390"/>
                  <a:pt x="2408995" y="1557390"/>
                </a:cubicBezTo>
                <a:close/>
                <a:moveTo>
                  <a:pt x="2250065" y="1557390"/>
                </a:moveTo>
                <a:cubicBezTo>
                  <a:pt x="2264057" y="1557390"/>
                  <a:pt x="2275398" y="1568733"/>
                  <a:pt x="2275398" y="1582723"/>
                </a:cubicBezTo>
                <a:cubicBezTo>
                  <a:pt x="2275398" y="1596715"/>
                  <a:pt x="2264057" y="1608058"/>
                  <a:pt x="2250065" y="1608058"/>
                </a:cubicBezTo>
                <a:cubicBezTo>
                  <a:pt x="2236073" y="1608058"/>
                  <a:pt x="2224730" y="1596715"/>
                  <a:pt x="2224730" y="1582723"/>
                </a:cubicBezTo>
                <a:cubicBezTo>
                  <a:pt x="2224730" y="1568733"/>
                  <a:pt x="2236073" y="1557390"/>
                  <a:pt x="2250065" y="1557390"/>
                </a:cubicBezTo>
                <a:close/>
                <a:moveTo>
                  <a:pt x="2091040" y="1557390"/>
                </a:moveTo>
                <a:cubicBezTo>
                  <a:pt x="2105031" y="1557390"/>
                  <a:pt x="2116374" y="1568733"/>
                  <a:pt x="2116374" y="1582723"/>
                </a:cubicBezTo>
                <a:cubicBezTo>
                  <a:pt x="2116374" y="1596715"/>
                  <a:pt x="2105031" y="1608058"/>
                  <a:pt x="2091040" y="1608058"/>
                </a:cubicBezTo>
                <a:cubicBezTo>
                  <a:pt x="2077049" y="1608058"/>
                  <a:pt x="2065706" y="1596715"/>
                  <a:pt x="2065706" y="1582723"/>
                </a:cubicBezTo>
                <a:cubicBezTo>
                  <a:pt x="2065706" y="1568733"/>
                  <a:pt x="2077049" y="1557390"/>
                  <a:pt x="2091040" y="1557390"/>
                </a:cubicBezTo>
                <a:close/>
                <a:moveTo>
                  <a:pt x="1932015" y="1557390"/>
                </a:moveTo>
                <a:cubicBezTo>
                  <a:pt x="1946006" y="1557390"/>
                  <a:pt x="1957349" y="1568733"/>
                  <a:pt x="1957349" y="1582723"/>
                </a:cubicBezTo>
                <a:cubicBezTo>
                  <a:pt x="1957349" y="1596715"/>
                  <a:pt x="1946006" y="1608058"/>
                  <a:pt x="1932015" y="1608058"/>
                </a:cubicBezTo>
                <a:cubicBezTo>
                  <a:pt x="1918023" y="1608058"/>
                  <a:pt x="1906681" y="1596715"/>
                  <a:pt x="1906681" y="1582723"/>
                </a:cubicBezTo>
                <a:cubicBezTo>
                  <a:pt x="1906681" y="1568733"/>
                  <a:pt x="1918023" y="1557390"/>
                  <a:pt x="1932015" y="1557390"/>
                </a:cubicBezTo>
                <a:close/>
                <a:moveTo>
                  <a:pt x="1772991" y="1557390"/>
                </a:moveTo>
                <a:cubicBezTo>
                  <a:pt x="1786983" y="1557390"/>
                  <a:pt x="1798324" y="1568733"/>
                  <a:pt x="1798324" y="1582723"/>
                </a:cubicBezTo>
                <a:cubicBezTo>
                  <a:pt x="1798324" y="1596715"/>
                  <a:pt x="1786983" y="1608058"/>
                  <a:pt x="1772991" y="1608058"/>
                </a:cubicBezTo>
                <a:cubicBezTo>
                  <a:pt x="1758999" y="1608058"/>
                  <a:pt x="1747656" y="1596715"/>
                  <a:pt x="1747656" y="1582723"/>
                </a:cubicBezTo>
                <a:cubicBezTo>
                  <a:pt x="1747656" y="1568733"/>
                  <a:pt x="1758999" y="1557390"/>
                  <a:pt x="1772991" y="1557390"/>
                </a:cubicBezTo>
                <a:close/>
                <a:moveTo>
                  <a:pt x="1613967" y="1557390"/>
                </a:moveTo>
                <a:cubicBezTo>
                  <a:pt x="1627959" y="1557390"/>
                  <a:pt x="1639300" y="1568733"/>
                  <a:pt x="1639300" y="1582723"/>
                </a:cubicBezTo>
                <a:cubicBezTo>
                  <a:pt x="1639300" y="1596715"/>
                  <a:pt x="1627959" y="1608058"/>
                  <a:pt x="1613967" y="1608058"/>
                </a:cubicBezTo>
                <a:cubicBezTo>
                  <a:pt x="1599975" y="1608058"/>
                  <a:pt x="1588632" y="1596715"/>
                  <a:pt x="1588632" y="1582723"/>
                </a:cubicBezTo>
                <a:cubicBezTo>
                  <a:pt x="1588632" y="1568733"/>
                  <a:pt x="1599975" y="1557390"/>
                  <a:pt x="1613967" y="1557390"/>
                </a:cubicBezTo>
                <a:close/>
                <a:moveTo>
                  <a:pt x="1454943" y="1557390"/>
                </a:moveTo>
                <a:cubicBezTo>
                  <a:pt x="1468935" y="1557390"/>
                  <a:pt x="1480276" y="1568733"/>
                  <a:pt x="1480276" y="1582723"/>
                </a:cubicBezTo>
                <a:cubicBezTo>
                  <a:pt x="1480276" y="1596715"/>
                  <a:pt x="1468935" y="1608058"/>
                  <a:pt x="1454943" y="1608058"/>
                </a:cubicBezTo>
                <a:cubicBezTo>
                  <a:pt x="1440951" y="1608058"/>
                  <a:pt x="1429608" y="1596715"/>
                  <a:pt x="1429608" y="1582723"/>
                </a:cubicBezTo>
                <a:cubicBezTo>
                  <a:pt x="1429608" y="1568733"/>
                  <a:pt x="1440951" y="1557390"/>
                  <a:pt x="1454943" y="1557390"/>
                </a:cubicBezTo>
                <a:close/>
                <a:moveTo>
                  <a:pt x="1296014" y="1557390"/>
                </a:moveTo>
                <a:cubicBezTo>
                  <a:pt x="1310006" y="1557390"/>
                  <a:pt x="1321347" y="1568733"/>
                  <a:pt x="1321347" y="1582723"/>
                </a:cubicBezTo>
                <a:cubicBezTo>
                  <a:pt x="1321347" y="1596715"/>
                  <a:pt x="1310006" y="1608058"/>
                  <a:pt x="1296014" y="1608058"/>
                </a:cubicBezTo>
                <a:cubicBezTo>
                  <a:pt x="1282022" y="1608058"/>
                  <a:pt x="1270679" y="1596715"/>
                  <a:pt x="1270679" y="1582723"/>
                </a:cubicBezTo>
                <a:cubicBezTo>
                  <a:pt x="1270679" y="1568733"/>
                  <a:pt x="1282022" y="1557390"/>
                  <a:pt x="1296014" y="1557390"/>
                </a:cubicBezTo>
                <a:close/>
                <a:moveTo>
                  <a:pt x="1138413" y="1557390"/>
                </a:moveTo>
                <a:cubicBezTo>
                  <a:pt x="1152405" y="1557390"/>
                  <a:pt x="1163746" y="1568733"/>
                  <a:pt x="1163746" y="1582723"/>
                </a:cubicBezTo>
                <a:cubicBezTo>
                  <a:pt x="1163746" y="1596715"/>
                  <a:pt x="1152405" y="1608058"/>
                  <a:pt x="1138413" y="1608058"/>
                </a:cubicBezTo>
                <a:cubicBezTo>
                  <a:pt x="1124421" y="1608058"/>
                  <a:pt x="1113078" y="1596715"/>
                  <a:pt x="1113078" y="1582723"/>
                </a:cubicBezTo>
                <a:cubicBezTo>
                  <a:pt x="1113078" y="1568733"/>
                  <a:pt x="1124421" y="1557390"/>
                  <a:pt x="1138413" y="1557390"/>
                </a:cubicBezTo>
                <a:close/>
                <a:moveTo>
                  <a:pt x="979386" y="1557390"/>
                </a:moveTo>
                <a:cubicBezTo>
                  <a:pt x="993378" y="1557390"/>
                  <a:pt x="1004720" y="1568733"/>
                  <a:pt x="1004720" y="1582723"/>
                </a:cubicBezTo>
                <a:cubicBezTo>
                  <a:pt x="1004720" y="1596715"/>
                  <a:pt x="993378" y="1608058"/>
                  <a:pt x="979386" y="1608058"/>
                </a:cubicBezTo>
                <a:cubicBezTo>
                  <a:pt x="965395" y="1608058"/>
                  <a:pt x="954052" y="1596715"/>
                  <a:pt x="954052" y="1582723"/>
                </a:cubicBezTo>
                <a:cubicBezTo>
                  <a:pt x="954052" y="1568733"/>
                  <a:pt x="965395" y="1557390"/>
                  <a:pt x="979386" y="1557390"/>
                </a:cubicBezTo>
                <a:close/>
                <a:moveTo>
                  <a:pt x="820362" y="1557390"/>
                </a:moveTo>
                <a:cubicBezTo>
                  <a:pt x="834354" y="1557390"/>
                  <a:pt x="845696" y="1568733"/>
                  <a:pt x="845696" y="1582723"/>
                </a:cubicBezTo>
                <a:cubicBezTo>
                  <a:pt x="845696" y="1596715"/>
                  <a:pt x="834354" y="1608058"/>
                  <a:pt x="820362" y="1608058"/>
                </a:cubicBezTo>
                <a:cubicBezTo>
                  <a:pt x="806371" y="1608058"/>
                  <a:pt x="795028" y="1596715"/>
                  <a:pt x="795028" y="1582723"/>
                </a:cubicBezTo>
                <a:cubicBezTo>
                  <a:pt x="795028" y="1568733"/>
                  <a:pt x="806371" y="1557390"/>
                  <a:pt x="820362" y="1557390"/>
                </a:cubicBezTo>
                <a:close/>
                <a:moveTo>
                  <a:pt x="661338" y="1557390"/>
                </a:moveTo>
                <a:cubicBezTo>
                  <a:pt x="675330" y="1557390"/>
                  <a:pt x="686672" y="1568733"/>
                  <a:pt x="686672" y="1582723"/>
                </a:cubicBezTo>
                <a:cubicBezTo>
                  <a:pt x="686672" y="1596715"/>
                  <a:pt x="675330" y="1608058"/>
                  <a:pt x="661338" y="1608058"/>
                </a:cubicBezTo>
                <a:cubicBezTo>
                  <a:pt x="647347" y="1608058"/>
                  <a:pt x="636004" y="1596715"/>
                  <a:pt x="636004" y="1582723"/>
                </a:cubicBezTo>
                <a:cubicBezTo>
                  <a:pt x="636004" y="1568733"/>
                  <a:pt x="647347" y="1557390"/>
                  <a:pt x="661338" y="1557390"/>
                </a:cubicBezTo>
                <a:close/>
                <a:moveTo>
                  <a:pt x="502312" y="1557390"/>
                </a:moveTo>
                <a:cubicBezTo>
                  <a:pt x="516304" y="1557390"/>
                  <a:pt x="527647" y="1568733"/>
                  <a:pt x="527647" y="1582723"/>
                </a:cubicBezTo>
                <a:cubicBezTo>
                  <a:pt x="527647" y="1596715"/>
                  <a:pt x="516304" y="1608058"/>
                  <a:pt x="502312" y="1608058"/>
                </a:cubicBezTo>
                <a:cubicBezTo>
                  <a:pt x="488321" y="1608058"/>
                  <a:pt x="476979" y="1596715"/>
                  <a:pt x="476979" y="1582723"/>
                </a:cubicBezTo>
                <a:cubicBezTo>
                  <a:pt x="476979" y="1568733"/>
                  <a:pt x="488321" y="1557390"/>
                  <a:pt x="502312" y="1557390"/>
                </a:cubicBezTo>
                <a:close/>
                <a:moveTo>
                  <a:pt x="343288" y="1557390"/>
                </a:moveTo>
                <a:cubicBezTo>
                  <a:pt x="357280" y="1557390"/>
                  <a:pt x="368623" y="1568733"/>
                  <a:pt x="368623" y="1582723"/>
                </a:cubicBezTo>
                <a:cubicBezTo>
                  <a:pt x="368623" y="1596715"/>
                  <a:pt x="357280" y="1608058"/>
                  <a:pt x="343288" y="1608058"/>
                </a:cubicBezTo>
                <a:cubicBezTo>
                  <a:pt x="329297" y="1608058"/>
                  <a:pt x="317955" y="1596715"/>
                  <a:pt x="317955" y="1582723"/>
                </a:cubicBezTo>
                <a:cubicBezTo>
                  <a:pt x="317955" y="1568733"/>
                  <a:pt x="329297" y="1557390"/>
                  <a:pt x="343288" y="1557390"/>
                </a:cubicBezTo>
                <a:close/>
                <a:moveTo>
                  <a:pt x="184358" y="1557390"/>
                </a:moveTo>
                <a:cubicBezTo>
                  <a:pt x="198350" y="1557390"/>
                  <a:pt x="209693" y="1568733"/>
                  <a:pt x="209693" y="1582723"/>
                </a:cubicBezTo>
                <a:cubicBezTo>
                  <a:pt x="209693" y="1596715"/>
                  <a:pt x="198350" y="1608058"/>
                  <a:pt x="184358" y="1608058"/>
                </a:cubicBezTo>
                <a:cubicBezTo>
                  <a:pt x="170367" y="1608058"/>
                  <a:pt x="159025" y="1596715"/>
                  <a:pt x="159025" y="1582723"/>
                </a:cubicBezTo>
                <a:cubicBezTo>
                  <a:pt x="159025" y="1568733"/>
                  <a:pt x="170367" y="1557390"/>
                  <a:pt x="184358" y="1557390"/>
                </a:cubicBezTo>
                <a:close/>
                <a:moveTo>
                  <a:pt x="25335" y="1557390"/>
                </a:moveTo>
                <a:cubicBezTo>
                  <a:pt x="39326" y="1557390"/>
                  <a:pt x="50668" y="1568733"/>
                  <a:pt x="50668" y="1582723"/>
                </a:cubicBezTo>
                <a:cubicBezTo>
                  <a:pt x="50668" y="1596715"/>
                  <a:pt x="39326" y="1608058"/>
                  <a:pt x="25335" y="1608058"/>
                </a:cubicBezTo>
                <a:cubicBezTo>
                  <a:pt x="11343" y="1608058"/>
                  <a:pt x="0" y="1596715"/>
                  <a:pt x="0" y="1582723"/>
                </a:cubicBezTo>
                <a:cubicBezTo>
                  <a:pt x="0" y="1568733"/>
                  <a:pt x="11343" y="1557390"/>
                  <a:pt x="25335" y="1557390"/>
                </a:cubicBezTo>
                <a:close/>
                <a:moveTo>
                  <a:pt x="2408995" y="1410321"/>
                </a:moveTo>
                <a:cubicBezTo>
                  <a:pt x="2422987" y="1410321"/>
                  <a:pt x="2434328" y="1421664"/>
                  <a:pt x="2434328" y="1435654"/>
                </a:cubicBezTo>
                <a:cubicBezTo>
                  <a:pt x="2434328" y="1449646"/>
                  <a:pt x="2422987" y="1460989"/>
                  <a:pt x="2408995" y="1460989"/>
                </a:cubicBezTo>
                <a:cubicBezTo>
                  <a:pt x="2395003" y="1460989"/>
                  <a:pt x="2383660" y="1449646"/>
                  <a:pt x="2383660" y="1435654"/>
                </a:cubicBezTo>
                <a:cubicBezTo>
                  <a:pt x="2383660" y="1421664"/>
                  <a:pt x="2395003" y="1410321"/>
                  <a:pt x="2408995" y="1410321"/>
                </a:cubicBezTo>
                <a:close/>
                <a:moveTo>
                  <a:pt x="2250065" y="1410321"/>
                </a:moveTo>
                <a:cubicBezTo>
                  <a:pt x="2264057" y="1410321"/>
                  <a:pt x="2275398" y="1421664"/>
                  <a:pt x="2275398" y="1435654"/>
                </a:cubicBezTo>
                <a:cubicBezTo>
                  <a:pt x="2275398" y="1449646"/>
                  <a:pt x="2264057" y="1460989"/>
                  <a:pt x="2250065" y="1460989"/>
                </a:cubicBezTo>
                <a:cubicBezTo>
                  <a:pt x="2236073" y="1460989"/>
                  <a:pt x="2224730" y="1449646"/>
                  <a:pt x="2224730" y="1435654"/>
                </a:cubicBezTo>
                <a:cubicBezTo>
                  <a:pt x="2224730" y="1421664"/>
                  <a:pt x="2236073" y="1410321"/>
                  <a:pt x="2250065" y="1410321"/>
                </a:cubicBezTo>
                <a:close/>
                <a:moveTo>
                  <a:pt x="2091040" y="1410321"/>
                </a:moveTo>
                <a:cubicBezTo>
                  <a:pt x="2105031" y="1410321"/>
                  <a:pt x="2116374" y="1421664"/>
                  <a:pt x="2116374" y="1435654"/>
                </a:cubicBezTo>
                <a:cubicBezTo>
                  <a:pt x="2116374" y="1449646"/>
                  <a:pt x="2105031" y="1460989"/>
                  <a:pt x="2091040" y="1460989"/>
                </a:cubicBezTo>
                <a:cubicBezTo>
                  <a:pt x="2077049" y="1460989"/>
                  <a:pt x="2065706" y="1449646"/>
                  <a:pt x="2065706" y="1435654"/>
                </a:cubicBezTo>
                <a:cubicBezTo>
                  <a:pt x="2065706" y="1421664"/>
                  <a:pt x="2077049" y="1410321"/>
                  <a:pt x="2091040" y="1410321"/>
                </a:cubicBezTo>
                <a:close/>
                <a:moveTo>
                  <a:pt x="1932015" y="1410321"/>
                </a:moveTo>
                <a:cubicBezTo>
                  <a:pt x="1946006" y="1410321"/>
                  <a:pt x="1957349" y="1421664"/>
                  <a:pt x="1957349" y="1435654"/>
                </a:cubicBezTo>
                <a:cubicBezTo>
                  <a:pt x="1957349" y="1449646"/>
                  <a:pt x="1946006" y="1460989"/>
                  <a:pt x="1932015" y="1460989"/>
                </a:cubicBezTo>
                <a:cubicBezTo>
                  <a:pt x="1918023" y="1460989"/>
                  <a:pt x="1906681" y="1449646"/>
                  <a:pt x="1906681" y="1435654"/>
                </a:cubicBezTo>
                <a:cubicBezTo>
                  <a:pt x="1906681" y="1421664"/>
                  <a:pt x="1918023" y="1410321"/>
                  <a:pt x="1932015" y="1410321"/>
                </a:cubicBezTo>
                <a:close/>
                <a:moveTo>
                  <a:pt x="1772991" y="1410321"/>
                </a:moveTo>
                <a:cubicBezTo>
                  <a:pt x="1786983" y="1410321"/>
                  <a:pt x="1798324" y="1421664"/>
                  <a:pt x="1798324" y="1435654"/>
                </a:cubicBezTo>
                <a:cubicBezTo>
                  <a:pt x="1798324" y="1449646"/>
                  <a:pt x="1786983" y="1460989"/>
                  <a:pt x="1772991" y="1460989"/>
                </a:cubicBezTo>
                <a:cubicBezTo>
                  <a:pt x="1758999" y="1460989"/>
                  <a:pt x="1747656" y="1449646"/>
                  <a:pt x="1747656" y="1435654"/>
                </a:cubicBezTo>
                <a:cubicBezTo>
                  <a:pt x="1747656" y="1421664"/>
                  <a:pt x="1758999" y="1410321"/>
                  <a:pt x="1772991" y="1410321"/>
                </a:cubicBezTo>
                <a:close/>
                <a:moveTo>
                  <a:pt x="1613967" y="1410321"/>
                </a:moveTo>
                <a:cubicBezTo>
                  <a:pt x="1627959" y="1410321"/>
                  <a:pt x="1639300" y="1421664"/>
                  <a:pt x="1639300" y="1435654"/>
                </a:cubicBezTo>
                <a:cubicBezTo>
                  <a:pt x="1639300" y="1449646"/>
                  <a:pt x="1627959" y="1460989"/>
                  <a:pt x="1613967" y="1460989"/>
                </a:cubicBezTo>
                <a:cubicBezTo>
                  <a:pt x="1599975" y="1460989"/>
                  <a:pt x="1588632" y="1449646"/>
                  <a:pt x="1588632" y="1435654"/>
                </a:cubicBezTo>
                <a:cubicBezTo>
                  <a:pt x="1588632" y="1421664"/>
                  <a:pt x="1599975" y="1410321"/>
                  <a:pt x="1613967" y="1410321"/>
                </a:cubicBezTo>
                <a:close/>
                <a:moveTo>
                  <a:pt x="1454943" y="1410321"/>
                </a:moveTo>
                <a:cubicBezTo>
                  <a:pt x="1468935" y="1410321"/>
                  <a:pt x="1480276" y="1421664"/>
                  <a:pt x="1480276" y="1435654"/>
                </a:cubicBezTo>
                <a:cubicBezTo>
                  <a:pt x="1480276" y="1449646"/>
                  <a:pt x="1468935" y="1460989"/>
                  <a:pt x="1454943" y="1460989"/>
                </a:cubicBezTo>
                <a:cubicBezTo>
                  <a:pt x="1440951" y="1460989"/>
                  <a:pt x="1429608" y="1449646"/>
                  <a:pt x="1429608" y="1435654"/>
                </a:cubicBezTo>
                <a:cubicBezTo>
                  <a:pt x="1429608" y="1421664"/>
                  <a:pt x="1440951" y="1410321"/>
                  <a:pt x="1454943" y="1410321"/>
                </a:cubicBezTo>
                <a:close/>
                <a:moveTo>
                  <a:pt x="1296014" y="1410321"/>
                </a:moveTo>
                <a:cubicBezTo>
                  <a:pt x="1310006" y="1410321"/>
                  <a:pt x="1321347" y="1421664"/>
                  <a:pt x="1321347" y="1435654"/>
                </a:cubicBezTo>
                <a:cubicBezTo>
                  <a:pt x="1321347" y="1449646"/>
                  <a:pt x="1310006" y="1460989"/>
                  <a:pt x="1296014" y="1460989"/>
                </a:cubicBezTo>
                <a:cubicBezTo>
                  <a:pt x="1282022" y="1460989"/>
                  <a:pt x="1270679" y="1449646"/>
                  <a:pt x="1270679" y="1435654"/>
                </a:cubicBezTo>
                <a:cubicBezTo>
                  <a:pt x="1270679" y="1421664"/>
                  <a:pt x="1282022" y="1410321"/>
                  <a:pt x="1296014" y="1410321"/>
                </a:cubicBezTo>
                <a:close/>
                <a:moveTo>
                  <a:pt x="1138413" y="1410321"/>
                </a:moveTo>
                <a:cubicBezTo>
                  <a:pt x="1152405" y="1410321"/>
                  <a:pt x="1163746" y="1421664"/>
                  <a:pt x="1163746" y="1435654"/>
                </a:cubicBezTo>
                <a:cubicBezTo>
                  <a:pt x="1163746" y="1449646"/>
                  <a:pt x="1152405" y="1460989"/>
                  <a:pt x="1138413" y="1460989"/>
                </a:cubicBezTo>
                <a:cubicBezTo>
                  <a:pt x="1124421" y="1460989"/>
                  <a:pt x="1113078" y="1449646"/>
                  <a:pt x="1113078" y="1435654"/>
                </a:cubicBezTo>
                <a:cubicBezTo>
                  <a:pt x="1113078" y="1421664"/>
                  <a:pt x="1124421" y="1410321"/>
                  <a:pt x="1138413" y="1410321"/>
                </a:cubicBezTo>
                <a:close/>
                <a:moveTo>
                  <a:pt x="979386" y="1410321"/>
                </a:moveTo>
                <a:cubicBezTo>
                  <a:pt x="993378" y="1410321"/>
                  <a:pt x="1004720" y="1421664"/>
                  <a:pt x="1004720" y="1435654"/>
                </a:cubicBezTo>
                <a:cubicBezTo>
                  <a:pt x="1004720" y="1449646"/>
                  <a:pt x="993378" y="1460989"/>
                  <a:pt x="979386" y="1460989"/>
                </a:cubicBezTo>
                <a:cubicBezTo>
                  <a:pt x="965395" y="1460989"/>
                  <a:pt x="954052" y="1449646"/>
                  <a:pt x="954052" y="1435654"/>
                </a:cubicBezTo>
                <a:cubicBezTo>
                  <a:pt x="954052" y="1421664"/>
                  <a:pt x="965395" y="1410321"/>
                  <a:pt x="979386" y="1410321"/>
                </a:cubicBezTo>
                <a:close/>
                <a:moveTo>
                  <a:pt x="820362" y="1410321"/>
                </a:moveTo>
                <a:cubicBezTo>
                  <a:pt x="834354" y="1410321"/>
                  <a:pt x="845696" y="1421664"/>
                  <a:pt x="845696" y="1435654"/>
                </a:cubicBezTo>
                <a:cubicBezTo>
                  <a:pt x="845696" y="1449646"/>
                  <a:pt x="834354" y="1460989"/>
                  <a:pt x="820362" y="1460989"/>
                </a:cubicBezTo>
                <a:cubicBezTo>
                  <a:pt x="806371" y="1460989"/>
                  <a:pt x="795028" y="1449646"/>
                  <a:pt x="795028" y="1435654"/>
                </a:cubicBezTo>
                <a:cubicBezTo>
                  <a:pt x="795028" y="1421664"/>
                  <a:pt x="806371" y="1410321"/>
                  <a:pt x="820362" y="1410321"/>
                </a:cubicBezTo>
                <a:close/>
                <a:moveTo>
                  <a:pt x="661338" y="1410321"/>
                </a:moveTo>
                <a:cubicBezTo>
                  <a:pt x="675330" y="1410321"/>
                  <a:pt x="686672" y="1421664"/>
                  <a:pt x="686672" y="1435654"/>
                </a:cubicBezTo>
                <a:cubicBezTo>
                  <a:pt x="686672" y="1449646"/>
                  <a:pt x="675330" y="1460989"/>
                  <a:pt x="661338" y="1460989"/>
                </a:cubicBezTo>
                <a:cubicBezTo>
                  <a:pt x="647347" y="1460989"/>
                  <a:pt x="636004" y="1449646"/>
                  <a:pt x="636004" y="1435654"/>
                </a:cubicBezTo>
                <a:cubicBezTo>
                  <a:pt x="636004" y="1421664"/>
                  <a:pt x="647347" y="1410321"/>
                  <a:pt x="661338" y="1410321"/>
                </a:cubicBezTo>
                <a:close/>
                <a:moveTo>
                  <a:pt x="502312" y="1410321"/>
                </a:moveTo>
                <a:cubicBezTo>
                  <a:pt x="516304" y="1410321"/>
                  <a:pt x="527647" y="1421664"/>
                  <a:pt x="527647" y="1435654"/>
                </a:cubicBezTo>
                <a:cubicBezTo>
                  <a:pt x="527647" y="1449646"/>
                  <a:pt x="516304" y="1460989"/>
                  <a:pt x="502312" y="1460989"/>
                </a:cubicBezTo>
                <a:cubicBezTo>
                  <a:pt x="488321" y="1460989"/>
                  <a:pt x="476979" y="1449646"/>
                  <a:pt x="476979" y="1435654"/>
                </a:cubicBezTo>
                <a:cubicBezTo>
                  <a:pt x="476979" y="1421664"/>
                  <a:pt x="488321" y="1410321"/>
                  <a:pt x="502312" y="1410321"/>
                </a:cubicBezTo>
                <a:close/>
                <a:moveTo>
                  <a:pt x="343288" y="1410321"/>
                </a:moveTo>
                <a:cubicBezTo>
                  <a:pt x="357280" y="1410321"/>
                  <a:pt x="368623" y="1421664"/>
                  <a:pt x="368623" y="1435654"/>
                </a:cubicBezTo>
                <a:cubicBezTo>
                  <a:pt x="368623" y="1449646"/>
                  <a:pt x="357280" y="1460989"/>
                  <a:pt x="343288" y="1460989"/>
                </a:cubicBezTo>
                <a:cubicBezTo>
                  <a:pt x="329297" y="1460989"/>
                  <a:pt x="317955" y="1449646"/>
                  <a:pt x="317955" y="1435654"/>
                </a:cubicBezTo>
                <a:cubicBezTo>
                  <a:pt x="317955" y="1421664"/>
                  <a:pt x="329297" y="1410321"/>
                  <a:pt x="343288" y="1410321"/>
                </a:cubicBezTo>
                <a:close/>
                <a:moveTo>
                  <a:pt x="184358" y="1410321"/>
                </a:moveTo>
                <a:cubicBezTo>
                  <a:pt x="198350" y="1410321"/>
                  <a:pt x="209693" y="1421664"/>
                  <a:pt x="209693" y="1435654"/>
                </a:cubicBezTo>
                <a:cubicBezTo>
                  <a:pt x="209693" y="1449646"/>
                  <a:pt x="198350" y="1460989"/>
                  <a:pt x="184358" y="1460989"/>
                </a:cubicBezTo>
                <a:cubicBezTo>
                  <a:pt x="170367" y="1460989"/>
                  <a:pt x="159025" y="1449646"/>
                  <a:pt x="159025" y="1435654"/>
                </a:cubicBezTo>
                <a:cubicBezTo>
                  <a:pt x="159025" y="1421664"/>
                  <a:pt x="170367" y="1410321"/>
                  <a:pt x="184358" y="1410321"/>
                </a:cubicBezTo>
                <a:close/>
                <a:moveTo>
                  <a:pt x="25335" y="1410321"/>
                </a:moveTo>
                <a:cubicBezTo>
                  <a:pt x="39326" y="1410321"/>
                  <a:pt x="50668" y="1421664"/>
                  <a:pt x="50668" y="1435654"/>
                </a:cubicBezTo>
                <a:cubicBezTo>
                  <a:pt x="50668" y="1449646"/>
                  <a:pt x="39326" y="1460989"/>
                  <a:pt x="25335" y="1460989"/>
                </a:cubicBezTo>
                <a:cubicBezTo>
                  <a:pt x="11343" y="1460989"/>
                  <a:pt x="0" y="1449646"/>
                  <a:pt x="0" y="1435654"/>
                </a:cubicBezTo>
                <a:cubicBezTo>
                  <a:pt x="0" y="1421664"/>
                  <a:pt x="11343" y="1410321"/>
                  <a:pt x="25335" y="1410321"/>
                </a:cubicBezTo>
                <a:close/>
                <a:moveTo>
                  <a:pt x="2408995" y="1263252"/>
                </a:moveTo>
                <a:cubicBezTo>
                  <a:pt x="2422987" y="1263252"/>
                  <a:pt x="2434328" y="1274595"/>
                  <a:pt x="2434328" y="1288585"/>
                </a:cubicBezTo>
                <a:cubicBezTo>
                  <a:pt x="2434328" y="1302577"/>
                  <a:pt x="2422987" y="1313920"/>
                  <a:pt x="2408995" y="1313920"/>
                </a:cubicBezTo>
                <a:cubicBezTo>
                  <a:pt x="2395003" y="1313920"/>
                  <a:pt x="2383660" y="1302577"/>
                  <a:pt x="2383660" y="1288585"/>
                </a:cubicBezTo>
                <a:cubicBezTo>
                  <a:pt x="2383660" y="1274595"/>
                  <a:pt x="2395003" y="1263252"/>
                  <a:pt x="2408995" y="1263252"/>
                </a:cubicBezTo>
                <a:close/>
                <a:moveTo>
                  <a:pt x="2250065" y="1263252"/>
                </a:moveTo>
                <a:cubicBezTo>
                  <a:pt x="2264057" y="1263252"/>
                  <a:pt x="2275398" y="1274595"/>
                  <a:pt x="2275398" y="1288585"/>
                </a:cubicBezTo>
                <a:cubicBezTo>
                  <a:pt x="2275398" y="1302577"/>
                  <a:pt x="2264057" y="1313920"/>
                  <a:pt x="2250065" y="1313920"/>
                </a:cubicBezTo>
                <a:cubicBezTo>
                  <a:pt x="2236073" y="1313920"/>
                  <a:pt x="2224730" y="1302577"/>
                  <a:pt x="2224730" y="1288585"/>
                </a:cubicBezTo>
                <a:cubicBezTo>
                  <a:pt x="2224730" y="1274595"/>
                  <a:pt x="2236073" y="1263252"/>
                  <a:pt x="2250065" y="1263252"/>
                </a:cubicBezTo>
                <a:close/>
                <a:moveTo>
                  <a:pt x="2091040" y="1263252"/>
                </a:moveTo>
                <a:cubicBezTo>
                  <a:pt x="2105031" y="1263252"/>
                  <a:pt x="2116374" y="1274595"/>
                  <a:pt x="2116374" y="1288585"/>
                </a:cubicBezTo>
                <a:cubicBezTo>
                  <a:pt x="2116374" y="1302577"/>
                  <a:pt x="2105031" y="1313920"/>
                  <a:pt x="2091040" y="1313920"/>
                </a:cubicBezTo>
                <a:cubicBezTo>
                  <a:pt x="2077049" y="1313920"/>
                  <a:pt x="2065706" y="1302577"/>
                  <a:pt x="2065706" y="1288585"/>
                </a:cubicBezTo>
                <a:cubicBezTo>
                  <a:pt x="2065706" y="1274595"/>
                  <a:pt x="2077049" y="1263252"/>
                  <a:pt x="2091040" y="1263252"/>
                </a:cubicBezTo>
                <a:close/>
                <a:moveTo>
                  <a:pt x="1932015" y="1263252"/>
                </a:moveTo>
                <a:cubicBezTo>
                  <a:pt x="1946006" y="1263252"/>
                  <a:pt x="1957349" y="1274595"/>
                  <a:pt x="1957349" y="1288585"/>
                </a:cubicBezTo>
                <a:cubicBezTo>
                  <a:pt x="1957349" y="1302577"/>
                  <a:pt x="1946006" y="1313920"/>
                  <a:pt x="1932015" y="1313920"/>
                </a:cubicBezTo>
                <a:cubicBezTo>
                  <a:pt x="1918023" y="1313920"/>
                  <a:pt x="1906681" y="1302577"/>
                  <a:pt x="1906681" y="1288585"/>
                </a:cubicBezTo>
                <a:cubicBezTo>
                  <a:pt x="1906681" y="1274595"/>
                  <a:pt x="1918023" y="1263252"/>
                  <a:pt x="1932015" y="1263252"/>
                </a:cubicBezTo>
                <a:close/>
                <a:moveTo>
                  <a:pt x="1772991" y="1263252"/>
                </a:moveTo>
                <a:cubicBezTo>
                  <a:pt x="1786983" y="1263252"/>
                  <a:pt x="1798324" y="1274595"/>
                  <a:pt x="1798324" y="1288585"/>
                </a:cubicBezTo>
                <a:cubicBezTo>
                  <a:pt x="1798324" y="1302577"/>
                  <a:pt x="1786983" y="1313920"/>
                  <a:pt x="1772991" y="1313920"/>
                </a:cubicBezTo>
                <a:cubicBezTo>
                  <a:pt x="1758999" y="1313920"/>
                  <a:pt x="1747656" y="1302577"/>
                  <a:pt x="1747656" y="1288585"/>
                </a:cubicBezTo>
                <a:cubicBezTo>
                  <a:pt x="1747656" y="1274595"/>
                  <a:pt x="1758999" y="1263252"/>
                  <a:pt x="1772991" y="1263252"/>
                </a:cubicBezTo>
                <a:close/>
                <a:moveTo>
                  <a:pt x="1613967" y="1263252"/>
                </a:moveTo>
                <a:cubicBezTo>
                  <a:pt x="1627959" y="1263252"/>
                  <a:pt x="1639300" y="1274595"/>
                  <a:pt x="1639300" y="1288585"/>
                </a:cubicBezTo>
                <a:cubicBezTo>
                  <a:pt x="1639300" y="1302577"/>
                  <a:pt x="1627959" y="1313920"/>
                  <a:pt x="1613967" y="1313920"/>
                </a:cubicBezTo>
                <a:cubicBezTo>
                  <a:pt x="1599975" y="1313920"/>
                  <a:pt x="1588632" y="1302577"/>
                  <a:pt x="1588632" y="1288585"/>
                </a:cubicBezTo>
                <a:cubicBezTo>
                  <a:pt x="1588632" y="1274595"/>
                  <a:pt x="1599975" y="1263252"/>
                  <a:pt x="1613967" y="1263252"/>
                </a:cubicBezTo>
                <a:close/>
                <a:moveTo>
                  <a:pt x="1454943" y="1263252"/>
                </a:moveTo>
                <a:cubicBezTo>
                  <a:pt x="1468935" y="1263252"/>
                  <a:pt x="1480276" y="1274595"/>
                  <a:pt x="1480276" y="1288585"/>
                </a:cubicBezTo>
                <a:cubicBezTo>
                  <a:pt x="1480276" y="1302577"/>
                  <a:pt x="1468935" y="1313920"/>
                  <a:pt x="1454943" y="1313920"/>
                </a:cubicBezTo>
                <a:cubicBezTo>
                  <a:pt x="1440951" y="1313920"/>
                  <a:pt x="1429608" y="1302577"/>
                  <a:pt x="1429608" y="1288585"/>
                </a:cubicBezTo>
                <a:cubicBezTo>
                  <a:pt x="1429608" y="1274595"/>
                  <a:pt x="1440951" y="1263252"/>
                  <a:pt x="1454943" y="1263252"/>
                </a:cubicBezTo>
                <a:close/>
                <a:moveTo>
                  <a:pt x="1296014" y="1263252"/>
                </a:moveTo>
                <a:cubicBezTo>
                  <a:pt x="1310006" y="1263252"/>
                  <a:pt x="1321347" y="1274595"/>
                  <a:pt x="1321347" y="1288585"/>
                </a:cubicBezTo>
                <a:cubicBezTo>
                  <a:pt x="1321347" y="1302577"/>
                  <a:pt x="1310006" y="1313920"/>
                  <a:pt x="1296014" y="1313920"/>
                </a:cubicBezTo>
                <a:cubicBezTo>
                  <a:pt x="1282022" y="1313920"/>
                  <a:pt x="1270679" y="1302577"/>
                  <a:pt x="1270679" y="1288585"/>
                </a:cubicBezTo>
                <a:cubicBezTo>
                  <a:pt x="1270679" y="1274595"/>
                  <a:pt x="1282022" y="1263252"/>
                  <a:pt x="1296014" y="1263252"/>
                </a:cubicBezTo>
                <a:close/>
                <a:moveTo>
                  <a:pt x="1138413" y="1263252"/>
                </a:moveTo>
                <a:cubicBezTo>
                  <a:pt x="1152405" y="1263252"/>
                  <a:pt x="1163746" y="1274595"/>
                  <a:pt x="1163746" y="1288585"/>
                </a:cubicBezTo>
                <a:cubicBezTo>
                  <a:pt x="1163746" y="1302577"/>
                  <a:pt x="1152405" y="1313920"/>
                  <a:pt x="1138413" y="1313920"/>
                </a:cubicBezTo>
                <a:cubicBezTo>
                  <a:pt x="1124421" y="1313920"/>
                  <a:pt x="1113078" y="1302577"/>
                  <a:pt x="1113078" y="1288585"/>
                </a:cubicBezTo>
                <a:cubicBezTo>
                  <a:pt x="1113078" y="1274595"/>
                  <a:pt x="1124421" y="1263252"/>
                  <a:pt x="1138413" y="1263252"/>
                </a:cubicBezTo>
                <a:close/>
                <a:moveTo>
                  <a:pt x="979386" y="1263252"/>
                </a:moveTo>
                <a:cubicBezTo>
                  <a:pt x="993378" y="1263252"/>
                  <a:pt x="1004720" y="1274595"/>
                  <a:pt x="1004720" y="1288585"/>
                </a:cubicBezTo>
                <a:cubicBezTo>
                  <a:pt x="1004720" y="1302577"/>
                  <a:pt x="993378" y="1313920"/>
                  <a:pt x="979386" y="1313920"/>
                </a:cubicBezTo>
                <a:cubicBezTo>
                  <a:pt x="965395" y="1313920"/>
                  <a:pt x="954052" y="1302577"/>
                  <a:pt x="954052" y="1288585"/>
                </a:cubicBezTo>
                <a:cubicBezTo>
                  <a:pt x="954052" y="1274595"/>
                  <a:pt x="965395" y="1263252"/>
                  <a:pt x="979386" y="1263252"/>
                </a:cubicBezTo>
                <a:close/>
                <a:moveTo>
                  <a:pt x="820362" y="1263252"/>
                </a:moveTo>
                <a:cubicBezTo>
                  <a:pt x="834354" y="1263252"/>
                  <a:pt x="845696" y="1274595"/>
                  <a:pt x="845696" y="1288585"/>
                </a:cubicBezTo>
                <a:cubicBezTo>
                  <a:pt x="845696" y="1302577"/>
                  <a:pt x="834354" y="1313920"/>
                  <a:pt x="820362" y="1313920"/>
                </a:cubicBezTo>
                <a:cubicBezTo>
                  <a:pt x="806371" y="1313920"/>
                  <a:pt x="795028" y="1302577"/>
                  <a:pt x="795028" y="1288585"/>
                </a:cubicBezTo>
                <a:cubicBezTo>
                  <a:pt x="795028" y="1274595"/>
                  <a:pt x="806371" y="1263252"/>
                  <a:pt x="820362" y="1263252"/>
                </a:cubicBezTo>
                <a:close/>
                <a:moveTo>
                  <a:pt x="661338" y="1263252"/>
                </a:moveTo>
                <a:cubicBezTo>
                  <a:pt x="675330" y="1263252"/>
                  <a:pt x="686672" y="1274595"/>
                  <a:pt x="686672" y="1288585"/>
                </a:cubicBezTo>
                <a:cubicBezTo>
                  <a:pt x="686672" y="1302577"/>
                  <a:pt x="675330" y="1313920"/>
                  <a:pt x="661338" y="1313920"/>
                </a:cubicBezTo>
                <a:cubicBezTo>
                  <a:pt x="647347" y="1313920"/>
                  <a:pt x="636004" y="1302577"/>
                  <a:pt x="636004" y="1288585"/>
                </a:cubicBezTo>
                <a:cubicBezTo>
                  <a:pt x="636004" y="1274595"/>
                  <a:pt x="647347" y="1263252"/>
                  <a:pt x="661338" y="1263252"/>
                </a:cubicBezTo>
                <a:close/>
                <a:moveTo>
                  <a:pt x="502312" y="1263252"/>
                </a:moveTo>
                <a:cubicBezTo>
                  <a:pt x="516304" y="1263252"/>
                  <a:pt x="527647" y="1274595"/>
                  <a:pt x="527647" y="1288585"/>
                </a:cubicBezTo>
                <a:cubicBezTo>
                  <a:pt x="527647" y="1302577"/>
                  <a:pt x="516304" y="1313920"/>
                  <a:pt x="502312" y="1313920"/>
                </a:cubicBezTo>
                <a:cubicBezTo>
                  <a:pt x="488321" y="1313920"/>
                  <a:pt x="476979" y="1302577"/>
                  <a:pt x="476979" y="1288585"/>
                </a:cubicBezTo>
                <a:cubicBezTo>
                  <a:pt x="476979" y="1274595"/>
                  <a:pt x="488321" y="1263252"/>
                  <a:pt x="502312" y="1263252"/>
                </a:cubicBezTo>
                <a:close/>
                <a:moveTo>
                  <a:pt x="343288" y="1263252"/>
                </a:moveTo>
                <a:cubicBezTo>
                  <a:pt x="357280" y="1263252"/>
                  <a:pt x="368623" y="1274595"/>
                  <a:pt x="368623" y="1288585"/>
                </a:cubicBezTo>
                <a:cubicBezTo>
                  <a:pt x="368623" y="1302577"/>
                  <a:pt x="357280" y="1313920"/>
                  <a:pt x="343288" y="1313920"/>
                </a:cubicBezTo>
                <a:cubicBezTo>
                  <a:pt x="329297" y="1313920"/>
                  <a:pt x="317955" y="1302577"/>
                  <a:pt x="317955" y="1288585"/>
                </a:cubicBezTo>
                <a:cubicBezTo>
                  <a:pt x="317955" y="1274595"/>
                  <a:pt x="329297" y="1263252"/>
                  <a:pt x="343288" y="1263252"/>
                </a:cubicBezTo>
                <a:close/>
                <a:moveTo>
                  <a:pt x="184358" y="1263252"/>
                </a:moveTo>
                <a:cubicBezTo>
                  <a:pt x="198350" y="1263252"/>
                  <a:pt x="209693" y="1274595"/>
                  <a:pt x="209693" y="1288585"/>
                </a:cubicBezTo>
                <a:cubicBezTo>
                  <a:pt x="209693" y="1302577"/>
                  <a:pt x="198350" y="1313920"/>
                  <a:pt x="184358" y="1313920"/>
                </a:cubicBezTo>
                <a:cubicBezTo>
                  <a:pt x="170367" y="1313920"/>
                  <a:pt x="159025" y="1302577"/>
                  <a:pt x="159025" y="1288585"/>
                </a:cubicBezTo>
                <a:cubicBezTo>
                  <a:pt x="159025" y="1274595"/>
                  <a:pt x="170367" y="1263252"/>
                  <a:pt x="184358" y="1263252"/>
                </a:cubicBezTo>
                <a:close/>
                <a:moveTo>
                  <a:pt x="25335" y="1263252"/>
                </a:moveTo>
                <a:cubicBezTo>
                  <a:pt x="39326" y="1263252"/>
                  <a:pt x="50668" y="1274595"/>
                  <a:pt x="50668" y="1288585"/>
                </a:cubicBezTo>
                <a:cubicBezTo>
                  <a:pt x="50668" y="1302577"/>
                  <a:pt x="39326" y="1313920"/>
                  <a:pt x="25335" y="1313920"/>
                </a:cubicBezTo>
                <a:cubicBezTo>
                  <a:pt x="11343" y="1313920"/>
                  <a:pt x="0" y="1302577"/>
                  <a:pt x="0" y="1288585"/>
                </a:cubicBezTo>
                <a:cubicBezTo>
                  <a:pt x="0" y="1274595"/>
                  <a:pt x="11343" y="1263252"/>
                  <a:pt x="25335" y="1263252"/>
                </a:cubicBezTo>
                <a:close/>
                <a:moveTo>
                  <a:pt x="1613967" y="1127393"/>
                </a:moveTo>
                <a:cubicBezTo>
                  <a:pt x="1627959" y="1127393"/>
                  <a:pt x="1639300" y="1138734"/>
                  <a:pt x="1639300" y="1152722"/>
                </a:cubicBezTo>
                <a:cubicBezTo>
                  <a:pt x="1639300" y="1166712"/>
                  <a:pt x="1627959" y="1178053"/>
                  <a:pt x="1613967" y="1178053"/>
                </a:cubicBezTo>
                <a:cubicBezTo>
                  <a:pt x="1599975" y="1178053"/>
                  <a:pt x="1588632" y="1166712"/>
                  <a:pt x="1588632" y="1152722"/>
                </a:cubicBezTo>
                <a:cubicBezTo>
                  <a:pt x="1588632" y="1138734"/>
                  <a:pt x="1599975" y="1127393"/>
                  <a:pt x="1613967" y="1127393"/>
                </a:cubicBezTo>
                <a:close/>
                <a:moveTo>
                  <a:pt x="1454943" y="1127393"/>
                </a:moveTo>
                <a:cubicBezTo>
                  <a:pt x="1468935" y="1127393"/>
                  <a:pt x="1480276" y="1138734"/>
                  <a:pt x="1480276" y="1152722"/>
                </a:cubicBezTo>
                <a:cubicBezTo>
                  <a:pt x="1480276" y="1166712"/>
                  <a:pt x="1468935" y="1178053"/>
                  <a:pt x="1454943" y="1178053"/>
                </a:cubicBezTo>
                <a:cubicBezTo>
                  <a:pt x="1440951" y="1178053"/>
                  <a:pt x="1429608" y="1166712"/>
                  <a:pt x="1429608" y="1152722"/>
                </a:cubicBezTo>
                <a:cubicBezTo>
                  <a:pt x="1429608" y="1138734"/>
                  <a:pt x="1440951" y="1127393"/>
                  <a:pt x="1454943" y="1127393"/>
                </a:cubicBezTo>
                <a:close/>
                <a:moveTo>
                  <a:pt x="1296014" y="1127393"/>
                </a:moveTo>
                <a:cubicBezTo>
                  <a:pt x="1310006" y="1127393"/>
                  <a:pt x="1321347" y="1138734"/>
                  <a:pt x="1321347" y="1152722"/>
                </a:cubicBezTo>
                <a:cubicBezTo>
                  <a:pt x="1321347" y="1166712"/>
                  <a:pt x="1310006" y="1178053"/>
                  <a:pt x="1296014" y="1178053"/>
                </a:cubicBezTo>
                <a:cubicBezTo>
                  <a:pt x="1282022" y="1178053"/>
                  <a:pt x="1270679" y="1166712"/>
                  <a:pt x="1270679" y="1152722"/>
                </a:cubicBezTo>
                <a:cubicBezTo>
                  <a:pt x="1270679" y="1138734"/>
                  <a:pt x="1282022" y="1127393"/>
                  <a:pt x="1296014" y="1127393"/>
                </a:cubicBezTo>
                <a:close/>
                <a:moveTo>
                  <a:pt x="2408995" y="1127392"/>
                </a:moveTo>
                <a:cubicBezTo>
                  <a:pt x="2422987" y="1127392"/>
                  <a:pt x="2434328" y="1138732"/>
                  <a:pt x="2434328" y="1152722"/>
                </a:cubicBezTo>
                <a:cubicBezTo>
                  <a:pt x="2434328" y="1166712"/>
                  <a:pt x="2422987" y="1178053"/>
                  <a:pt x="2408995" y="1178053"/>
                </a:cubicBezTo>
                <a:cubicBezTo>
                  <a:pt x="2395003" y="1178053"/>
                  <a:pt x="2383660" y="1166712"/>
                  <a:pt x="2383660" y="1152722"/>
                </a:cubicBezTo>
                <a:cubicBezTo>
                  <a:pt x="2383660" y="1138732"/>
                  <a:pt x="2395003" y="1127392"/>
                  <a:pt x="2408995" y="1127392"/>
                </a:cubicBezTo>
                <a:close/>
                <a:moveTo>
                  <a:pt x="2250065" y="1127392"/>
                </a:moveTo>
                <a:cubicBezTo>
                  <a:pt x="2264057" y="1127392"/>
                  <a:pt x="2275398" y="1138733"/>
                  <a:pt x="2275398" y="1152722"/>
                </a:cubicBezTo>
                <a:cubicBezTo>
                  <a:pt x="2275398" y="1166712"/>
                  <a:pt x="2264057" y="1178053"/>
                  <a:pt x="2250065" y="1178053"/>
                </a:cubicBezTo>
                <a:cubicBezTo>
                  <a:pt x="2236073" y="1178053"/>
                  <a:pt x="2224730" y="1166712"/>
                  <a:pt x="2224730" y="1152722"/>
                </a:cubicBezTo>
                <a:cubicBezTo>
                  <a:pt x="2224730" y="1138733"/>
                  <a:pt x="2236073" y="1127392"/>
                  <a:pt x="2250065" y="1127392"/>
                </a:cubicBezTo>
                <a:close/>
                <a:moveTo>
                  <a:pt x="2091040" y="1127392"/>
                </a:moveTo>
                <a:cubicBezTo>
                  <a:pt x="2105031" y="1127392"/>
                  <a:pt x="2116374" y="1138733"/>
                  <a:pt x="2116374" y="1152722"/>
                </a:cubicBezTo>
                <a:cubicBezTo>
                  <a:pt x="2116374" y="1166712"/>
                  <a:pt x="2105031" y="1178053"/>
                  <a:pt x="2091040" y="1178053"/>
                </a:cubicBezTo>
                <a:cubicBezTo>
                  <a:pt x="2077049" y="1178053"/>
                  <a:pt x="2065706" y="1166712"/>
                  <a:pt x="2065706" y="1152722"/>
                </a:cubicBezTo>
                <a:cubicBezTo>
                  <a:pt x="2065706" y="1138733"/>
                  <a:pt x="2077049" y="1127392"/>
                  <a:pt x="2091040" y="1127392"/>
                </a:cubicBezTo>
                <a:close/>
                <a:moveTo>
                  <a:pt x="1932015" y="1127392"/>
                </a:moveTo>
                <a:cubicBezTo>
                  <a:pt x="1946006" y="1127392"/>
                  <a:pt x="1957349" y="1138734"/>
                  <a:pt x="1957349" y="1152722"/>
                </a:cubicBezTo>
                <a:cubicBezTo>
                  <a:pt x="1957349" y="1166712"/>
                  <a:pt x="1946006" y="1178053"/>
                  <a:pt x="1932015" y="1178053"/>
                </a:cubicBezTo>
                <a:cubicBezTo>
                  <a:pt x="1918023" y="1178053"/>
                  <a:pt x="1906681" y="1166712"/>
                  <a:pt x="1906681" y="1152722"/>
                </a:cubicBezTo>
                <a:cubicBezTo>
                  <a:pt x="1906681" y="1138734"/>
                  <a:pt x="1918023" y="1127392"/>
                  <a:pt x="1932015" y="1127392"/>
                </a:cubicBezTo>
                <a:close/>
                <a:moveTo>
                  <a:pt x="1772991" y="1127392"/>
                </a:moveTo>
                <a:cubicBezTo>
                  <a:pt x="1786983" y="1127392"/>
                  <a:pt x="1798324" y="1138734"/>
                  <a:pt x="1798324" y="1152722"/>
                </a:cubicBezTo>
                <a:cubicBezTo>
                  <a:pt x="1798324" y="1166712"/>
                  <a:pt x="1786983" y="1178053"/>
                  <a:pt x="1772991" y="1178053"/>
                </a:cubicBezTo>
                <a:cubicBezTo>
                  <a:pt x="1758999" y="1178053"/>
                  <a:pt x="1747656" y="1166712"/>
                  <a:pt x="1747656" y="1152722"/>
                </a:cubicBezTo>
                <a:cubicBezTo>
                  <a:pt x="1747656" y="1138734"/>
                  <a:pt x="1758999" y="1127392"/>
                  <a:pt x="1772991" y="1127392"/>
                </a:cubicBezTo>
                <a:close/>
                <a:moveTo>
                  <a:pt x="343288" y="1127385"/>
                </a:moveTo>
                <a:cubicBezTo>
                  <a:pt x="357280" y="1127385"/>
                  <a:pt x="368623" y="1138727"/>
                  <a:pt x="368623" y="1152716"/>
                </a:cubicBezTo>
                <a:cubicBezTo>
                  <a:pt x="368623" y="1166708"/>
                  <a:pt x="357280" y="1178050"/>
                  <a:pt x="343288" y="1178050"/>
                </a:cubicBezTo>
                <a:cubicBezTo>
                  <a:pt x="329297" y="1178050"/>
                  <a:pt x="317955" y="1166708"/>
                  <a:pt x="317955" y="1152716"/>
                </a:cubicBezTo>
                <a:cubicBezTo>
                  <a:pt x="317955" y="1138727"/>
                  <a:pt x="329297" y="1127385"/>
                  <a:pt x="343288" y="1127385"/>
                </a:cubicBezTo>
                <a:close/>
                <a:moveTo>
                  <a:pt x="184358" y="1127385"/>
                </a:moveTo>
                <a:cubicBezTo>
                  <a:pt x="198350" y="1127385"/>
                  <a:pt x="209693" y="1138727"/>
                  <a:pt x="209693" y="1152717"/>
                </a:cubicBezTo>
                <a:cubicBezTo>
                  <a:pt x="209693" y="1166708"/>
                  <a:pt x="198350" y="1178050"/>
                  <a:pt x="184358" y="1178050"/>
                </a:cubicBezTo>
                <a:cubicBezTo>
                  <a:pt x="170367" y="1178050"/>
                  <a:pt x="159025" y="1166708"/>
                  <a:pt x="159025" y="1152717"/>
                </a:cubicBezTo>
                <a:cubicBezTo>
                  <a:pt x="159025" y="1138727"/>
                  <a:pt x="170367" y="1127385"/>
                  <a:pt x="184358" y="1127385"/>
                </a:cubicBezTo>
                <a:close/>
                <a:moveTo>
                  <a:pt x="25335" y="1127385"/>
                </a:moveTo>
                <a:cubicBezTo>
                  <a:pt x="39326" y="1127385"/>
                  <a:pt x="50668" y="1138727"/>
                  <a:pt x="50668" y="1152717"/>
                </a:cubicBezTo>
                <a:cubicBezTo>
                  <a:pt x="50668" y="1166708"/>
                  <a:pt x="39326" y="1178050"/>
                  <a:pt x="25335" y="1178050"/>
                </a:cubicBezTo>
                <a:cubicBezTo>
                  <a:pt x="11343" y="1178050"/>
                  <a:pt x="0" y="1166708"/>
                  <a:pt x="0" y="1152717"/>
                </a:cubicBezTo>
                <a:cubicBezTo>
                  <a:pt x="0" y="1138727"/>
                  <a:pt x="11343" y="1127385"/>
                  <a:pt x="25335" y="1127385"/>
                </a:cubicBezTo>
                <a:close/>
                <a:moveTo>
                  <a:pt x="820362" y="1127384"/>
                </a:moveTo>
                <a:cubicBezTo>
                  <a:pt x="834354" y="1127384"/>
                  <a:pt x="845696" y="1138726"/>
                  <a:pt x="845696" y="1152716"/>
                </a:cubicBezTo>
                <a:cubicBezTo>
                  <a:pt x="845696" y="1166707"/>
                  <a:pt x="834354" y="1178049"/>
                  <a:pt x="820362" y="1178049"/>
                </a:cubicBezTo>
                <a:cubicBezTo>
                  <a:pt x="806371" y="1178049"/>
                  <a:pt x="795028" y="1166707"/>
                  <a:pt x="795028" y="1152716"/>
                </a:cubicBezTo>
                <a:cubicBezTo>
                  <a:pt x="795028" y="1138726"/>
                  <a:pt x="806371" y="1127384"/>
                  <a:pt x="820362" y="1127384"/>
                </a:cubicBezTo>
                <a:close/>
                <a:moveTo>
                  <a:pt x="661338" y="1127384"/>
                </a:moveTo>
                <a:cubicBezTo>
                  <a:pt x="675330" y="1127384"/>
                  <a:pt x="686672" y="1138726"/>
                  <a:pt x="686672" y="1152716"/>
                </a:cubicBezTo>
                <a:cubicBezTo>
                  <a:pt x="686672" y="1166707"/>
                  <a:pt x="675330" y="1178049"/>
                  <a:pt x="661338" y="1178049"/>
                </a:cubicBezTo>
                <a:cubicBezTo>
                  <a:pt x="647347" y="1178049"/>
                  <a:pt x="636004" y="1166707"/>
                  <a:pt x="636004" y="1152716"/>
                </a:cubicBezTo>
                <a:cubicBezTo>
                  <a:pt x="636004" y="1138726"/>
                  <a:pt x="647347" y="1127384"/>
                  <a:pt x="661338" y="1127384"/>
                </a:cubicBezTo>
                <a:close/>
                <a:moveTo>
                  <a:pt x="502312" y="1127384"/>
                </a:moveTo>
                <a:cubicBezTo>
                  <a:pt x="516304" y="1127384"/>
                  <a:pt x="527647" y="1138727"/>
                  <a:pt x="527647" y="1152716"/>
                </a:cubicBezTo>
                <a:cubicBezTo>
                  <a:pt x="527647" y="1166707"/>
                  <a:pt x="516304" y="1178050"/>
                  <a:pt x="502312" y="1178050"/>
                </a:cubicBezTo>
                <a:cubicBezTo>
                  <a:pt x="488321" y="1178050"/>
                  <a:pt x="476979" y="1166707"/>
                  <a:pt x="476979" y="1152716"/>
                </a:cubicBezTo>
                <a:cubicBezTo>
                  <a:pt x="476979" y="1138727"/>
                  <a:pt x="488321" y="1127384"/>
                  <a:pt x="502312" y="1127384"/>
                </a:cubicBezTo>
                <a:close/>
                <a:moveTo>
                  <a:pt x="1138413" y="1127383"/>
                </a:moveTo>
                <a:cubicBezTo>
                  <a:pt x="1152405" y="1127383"/>
                  <a:pt x="1163746" y="1138726"/>
                  <a:pt x="1163746" y="1152715"/>
                </a:cubicBezTo>
                <a:cubicBezTo>
                  <a:pt x="1163746" y="1166707"/>
                  <a:pt x="1152405" y="1178049"/>
                  <a:pt x="1138413" y="1178049"/>
                </a:cubicBezTo>
                <a:cubicBezTo>
                  <a:pt x="1124421" y="1178049"/>
                  <a:pt x="1113078" y="1166707"/>
                  <a:pt x="1113078" y="1152715"/>
                </a:cubicBezTo>
                <a:cubicBezTo>
                  <a:pt x="1113078" y="1138726"/>
                  <a:pt x="1124421" y="1127383"/>
                  <a:pt x="1138413" y="1127383"/>
                </a:cubicBezTo>
                <a:close/>
                <a:moveTo>
                  <a:pt x="979386" y="1127383"/>
                </a:moveTo>
                <a:cubicBezTo>
                  <a:pt x="993378" y="1127383"/>
                  <a:pt x="1004720" y="1138726"/>
                  <a:pt x="1004720" y="1152715"/>
                </a:cubicBezTo>
                <a:cubicBezTo>
                  <a:pt x="1004720" y="1166707"/>
                  <a:pt x="993378" y="1178049"/>
                  <a:pt x="979386" y="1178049"/>
                </a:cubicBezTo>
                <a:cubicBezTo>
                  <a:pt x="965395" y="1178049"/>
                  <a:pt x="954052" y="1166707"/>
                  <a:pt x="954052" y="1152715"/>
                </a:cubicBezTo>
                <a:cubicBezTo>
                  <a:pt x="954052" y="1138726"/>
                  <a:pt x="965395" y="1127383"/>
                  <a:pt x="979386" y="1127383"/>
                </a:cubicBezTo>
                <a:close/>
                <a:moveTo>
                  <a:pt x="1296014" y="980347"/>
                </a:moveTo>
                <a:cubicBezTo>
                  <a:pt x="1310006" y="980347"/>
                  <a:pt x="1321347" y="991688"/>
                  <a:pt x="1321347" y="1005676"/>
                </a:cubicBezTo>
                <a:cubicBezTo>
                  <a:pt x="1321347" y="1019666"/>
                  <a:pt x="1310006" y="1031008"/>
                  <a:pt x="1296014" y="1031008"/>
                </a:cubicBezTo>
                <a:cubicBezTo>
                  <a:pt x="1282022" y="1031008"/>
                  <a:pt x="1270679" y="1019666"/>
                  <a:pt x="1270679" y="1005676"/>
                </a:cubicBezTo>
                <a:cubicBezTo>
                  <a:pt x="1270679" y="991688"/>
                  <a:pt x="1282022" y="980347"/>
                  <a:pt x="1296014" y="980347"/>
                </a:cubicBezTo>
                <a:close/>
                <a:moveTo>
                  <a:pt x="1613967" y="980346"/>
                </a:moveTo>
                <a:cubicBezTo>
                  <a:pt x="1627959" y="980346"/>
                  <a:pt x="1639300" y="991687"/>
                  <a:pt x="1639300" y="1005675"/>
                </a:cubicBezTo>
                <a:cubicBezTo>
                  <a:pt x="1639300" y="1019665"/>
                  <a:pt x="1627959" y="1031006"/>
                  <a:pt x="1613967" y="1031006"/>
                </a:cubicBezTo>
                <a:cubicBezTo>
                  <a:pt x="1599975" y="1031006"/>
                  <a:pt x="1588632" y="1019665"/>
                  <a:pt x="1588632" y="1005675"/>
                </a:cubicBezTo>
                <a:cubicBezTo>
                  <a:pt x="1588632" y="991687"/>
                  <a:pt x="1599975" y="980346"/>
                  <a:pt x="1613967" y="980346"/>
                </a:cubicBezTo>
                <a:close/>
                <a:moveTo>
                  <a:pt x="1454943" y="980346"/>
                </a:moveTo>
                <a:cubicBezTo>
                  <a:pt x="1468935" y="980346"/>
                  <a:pt x="1480276" y="991688"/>
                  <a:pt x="1480276" y="1005676"/>
                </a:cubicBezTo>
                <a:cubicBezTo>
                  <a:pt x="1480276" y="1019666"/>
                  <a:pt x="1468935" y="1031007"/>
                  <a:pt x="1454943" y="1031007"/>
                </a:cubicBezTo>
                <a:cubicBezTo>
                  <a:pt x="1440951" y="1031007"/>
                  <a:pt x="1429608" y="1019666"/>
                  <a:pt x="1429608" y="1005676"/>
                </a:cubicBezTo>
                <a:cubicBezTo>
                  <a:pt x="1429608" y="991688"/>
                  <a:pt x="1440951" y="980346"/>
                  <a:pt x="1454943" y="980346"/>
                </a:cubicBezTo>
                <a:close/>
                <a:moveTo>
                  <a:pt x="1772991" y="980345"/>
                </a:moveTo>
                <a:cubicBezTo>
                  <a:pt x="1786983" y="980345"/>
                  <a:pt x="1798324" y="991686"/>
                  <a:pt x="1798324" y="1005675"/>
                </a:cubicBezTo>
                <a:cubicBezTo>
                  <a:pt x="1798324" y="1019664"/>
                  <a:pt x="1786983" y="1031006"/>
                  <a:pt x="1772991" y="1031006"/>
                </a:cubicBezTo>
                <a:cubicBezTo>
                  <a:pt x="1758999" y="1031006"/>
                  <a:pt x="1747656" y="1019664"/>
                  <a:pt x="1747656" y="1005675"/>
                </a:cubicBezTo>
                <a:cubicBezTo>
                  <a:pt x="1747656" y="991686"/>
                  <a:pt x="1758999" y="980345"/>
                  <a:pt x="1772991" y="980345"/>
                </a:cubicBezTo>
                <a:close/>
                <a:moveTo>
                  <a:pt x="2091040" y="980344"/>
                </a:moveTo>
                <a:cubicBezTo>
                  <a:pt x="2105031" y="980344"/>
                  <a:pt x="2116374" y="991685"/>
                  <a:pt x="2116374" y="1005674"/>
                </a:cubicBezTo>
                <a:cubicBezTo>
                  <a:pt x="2116374" y="1019663"/>
                  <a:pt x="2105031" y="1031005"/>
                  <a:pt x="2091040" y="1031005"/>
                </a:cubicBezTo>
                <a:cubicBezTo>
                  <a:pt x="2077049" y="1031005"/>
                  <a:pt x="2065706" y="1019663"/>
                  <a:pt x="2065706" y="1005674"/>
                </a:cubicBezTo>
                <a:cubicBezTo>
                  <a:pt x="2065706" y="991685"/>
                  <a:pt x="2077049" y="980344"/>
                  <a:pt x="2091040" y="980344"/>
                </a:cubicBezTo>
                <a:close/>
                <a:moveTo>
                  <a:pt x="1932015" y="980344"/>
                </a:moveTo>
                <a:cubicBezTo>
                  <a:pt x="1946006" y="980344"/>
                  <a:pt x="1957349" y="991686"/>
                  <a:pt x="1957349" y="1005674"/>
                </a:cubicBezTo>
                <a:cubicBezTo>
                  <a:pt x="1957349" y="1019664"/>
                  <a:pt x="1946006" y="1031005"/>
                  <a:pt x="1932015" y="1031005"/>
                </a:cubicBezTo>
                <a:cubicBezTo>
                  <a:pt x="1918023" y="1031005"/>
                  <a:pt x="1906681" y="1019664"/>
                  <a:pt x="1906681" y="1005674"/>
                </a:cubicBezTo>
                <a:cubicBezTo>
                  <a:pt x="1906681" y="991686"/>
                  <a:pt x="1918023" y="980344"/>
                  <a:pt x="1932015" y="980344"/>
                </a:cubicBezTo>
                <a:close/>
                <a:moveTo>
                  <a:pt x="2250065" y="980343"/>
                </a:moveTo>
                <a:cubicBezTo>
                  <a:pt x="2264057" y="980343"/>
                  <a:pt x="2275398" y="991684"/>
                  <a:pt x="2275398" y="1005672"/>
                </a:cubicBezTo>
                <a:cubicBezTo>
                  <a:pt x="2275398" y="1019663"/>
                  <a:pt x="2264057" y="1031004"/>
                  <a:pt x="2250065" y="1031004"/>
                </a:cubicBezTo>
                <a:cubicBezTo>
                  <a:pt x="2236073" y="1031004"/>
                  <a:pt x="2224730" y="1019663"/>
                  <a:pt x="2224730" y="1005672"/>
                </a:cubicBezTo>
                <a:cubicBezTo>
                  <a:pt x="2224730" y="991684"/>
                  <a:pt x="2236073" y="980343"/>
                  <a:pt x="2250065" y="980343"/>
                </a:cubicBezTo>
                <a:close/>
                <a:moveTo>
                  <a:pt x="2408995" y="980342"/>
                </a:moveTo>
                <a:cubicBezTo>
                  <a:pt x="2422987" y="980342"/>
                  <a:pt x="2434328" y="991684"/>
                  <a:pt x="2434328" y="1005672"/>
                </a:cubicBezTo>
                <a:cubicBezTo>
                  <a:pt x="2434328" y="1019662"/>
                  <a:pt x="2422987" y="1031004"/>
                  <a:pt x="2408995" y="1031004"/>
                </a:cubicBezTo>
                <a:cubicBezTo>
                  <a:pt x="2395003" y="1031004"/>
                  <a:pt x="2383660" y="1019662"/>
                  <a:pt x="2383660" y="1005672"/>
                </a:cubicBezTo>
                <a:cubicBezTo>
                  <a:pt x="2383660" y="991684"/>
                  <a:pt x="2395003" y="980342"/>
                  <a:pt x="2408995" y="980342"/>
                </a:cubicBezTo>
                <a:close/>
                <a:moveTo>
                  <a:pt x="25335" y="980327"/>
                </a:moveTo>
                <a:cubicBezTo>
                  <a:pt x="39326" y="980327"/>
                  <a:pt x="50668" y="991669"/>
                  <a:pt x="50668" y="1005658"/>
                </a:cubicBezTo>
                <a:cubicBezTo>
                  <a:pt x="50668" y="1019649"/>
                  <a:pt x="39326" y="1030992"/>
                  <a:pt x="25335" y="1030992"/>
                </a:cubicBezTo>
                <a:cubicBezTo>
                  <a:pt x="11343" y="1030992"/>
                  <a:pt x="0" y="1019649"/>
                  <a:pt x="0" y="1005658"/>
                </a:cubicBezTo>
                <a:cubicBezTo>
                  <a:pt x="0" y="991669"/>
                  <a:pt x="11343" y="980327"/>
                  <a:pt x="25335" y="980327"/>
                </a:cubicBezTo>
                <a:close/>
                <a:moveTo>
                  <a:pt x="184358" y="980326"/>
                </a:moveTo>
                <a:cubicBezTo>
                  <a:pt x="198350" y="980326"/>
                  <a:pt x="209693" y="991668"/>
                  <a:pt x="209693" y="1005658"/>
                </a:cubicBezTo>
                <a:cubicBezTo>
                  <a:pt x="209693" y="1019649"/>
                  <a:pt x="198350" y="1030991"/>
                  <a:pt x="184358" y="1030991"/>
                </a:cubicBezTo>
                <a:cubicBezTo>
                  <a:pt x="170367" y="1030991"/>
                  <a:pt x="159025" y="1019649"/>
                  <a:pt x="159025" y="1005658"/>
                </a:cubicBezTo>
                <a:cubicBezTo>
                  <a:pt x="159025" y="991668"/>
                  <a:pt x="170367" y="980326"/>
                  <a:pt x="184358" y="980326"/>
                </a:cubicBezTo>
                <a:close/>
                <a:moveTo>
                  <a:pt x="343288" y="980325"/>
                </a:moveTo>
                <a:cubicBezTo>
                  <a:pt x="357280" y="980325"/>
                  <a:pt x="368623" y="991667"/>
                  <a:pt x="368623" y="1005657"/>
                </a:cubicBezTo>
                <a:cubicBezTo>
                  <a:pt x="368623" y="1019648"/>
                  <a:pt x="357280" y="1030990"/>
                  <a:pt x="343288" y="1030990"/>
                </a:cubicBezTo>
                <a:cubicBezTo>
                  <a:pt x="329297" y="1030990"/>
                  <a:pt x="317955" y="1019648"/>
                  <a:pt x="317955" y="1005657"/>
                </a:cubicBezTo>
                <a:cubicBezTo>
                  <a:pt x="317955" y="991667"/>
                  <a:pt x="329297" y="980325"/>
                  <a:pt x="343288" y="980325"/>
                </a:cubicBezTo>
                <a:close/>
                <a:moveTo>
                  <a:pt x="502312" y="980324"/>
                </a:moveTo>
                <a:cubicBezTo>
                  <a:pt x="516304" y="980324"/>
                  <a:pt x="527647" y="991666"/>
                  <a:pt x="527647" y="1005656"/>
                </a:cubicBezTo>
                <a:cubicBezTo>
                  <a:pt x="527647" y="1019647"/>
                  <a:pt x="516304" y="1030989"/>
                  <a:pt x="502312" y="1030989"/>
                </a:cubicBezTo>
                <a:cubicBezTo>
                  <a:pt x="488321" y="1030989"/>
                  <a:pt x="476979" y="1019647"/>
                  <a:pt x="476979" y="1005656"/>
                </a:cubicBezTo>
                <a:cubicBezTo>
                  <a:pt x="476979" y="991666"/>
                  <a:pt x="488321" y="980324"/>
                  <a:pt x="502312" y="980324"/>
                </a:cubicBezTo>
                <a:close/>
                <a:moveTo>
                  <a:pt x="661338" y="980323"/>
                </a:moveTo>
                <a:cubicBezTo>
                  <a:pt x="675330" y="980323"/>
                  <a:pt x="686672" y="991665"/>
                  <a:pt x="686672" y="1005655"/>
                </a:cubicBezTo>
                <a:cubicBezTo>
                  <a:pt x="686672" y="1019646"/>
                  <a:pt x="675330" y="1030988"/>
                  <a:pt x="661338" y="1030988"/>
                </a:cubicBezTo>
                <a:cubicBezTo>
                  <a:pt x="647347" y="1030988"/>
                  <a:pt x="636004" y="1019646"/>
                  <a:pt x="636004" y="1005655"/>
                </a:cubicBezTo>
                <a:cubicBezTo>
                  <a:pt x="636004" y="991665"/>
                  <a:pt x="647347" y="980323"/>
                  <a:pt x="661338" y="980323"/>
                </a:cubicBezTo>
                <a:close/>
                <a:moveTo>
                  <a:pt x="820362" y="980322"/>
                </a:moveTo>
                <a:cubicBezTo>
                  <a:pt x="834354" y="980322"/>
                  <a:pt x="845696" y="991665"/>
                  <a:pt x="845696" y="1005654"/>
                </a:cubicBezTo>
                <a:cubicBezTo>
                  <a:pt x="845696" y="1019645"/>
                  <a:pt x="834354" y="1030988"/>
                  <a:pt x="820362" y="1030988"/>
                </a:cubicBezTo>
                <a:cubicBezTo>
                  <a:pt x="806371" y="1030988"/>
                  <a:pt x="795028" y="1019645"/>
                  <a:pt x="795028" y="1005654"/>
                </a:cubicBezTo>
                <a:cubicBezTo>
                  <a:pt x="795028" y="991665"/>
                  <a:pt x="806371" y="980322"/>
                  <a:pt x="820362" y="980322"/>
                </a:cubicBezTo>
                <a:close/>
                <a:moveTo>
                  <a:pt x="979386" y="980321"/>
                </a:moveTo>
                <a:cubicBezTo>
                  <a:pt x="993378" y="980321"/>
                  <a:pt x="1004720" y="991664"/>
                  <a:pt x="1004720" y="1005653"/>
                </a:cubicBezTo>
                <a:cubicBezTo>
                  <a:pt x="1004720" y="1019644"/>
                  <a:pt x="993378" y="1030987"/>
                  <a:pt x="979386" y="1030987"/>
                </a:cubicBezTo>
                <a:cubicBezTo>
                  <a:pt x="965395" y="1030987"/>
                  <a:pt x="954052" y="1019644"/>
                  <a:pt x="954052" y="1005653"/>
                </a:cubicBezTo>
                <a:cubicBezTo>
                  <a:pt x="954052" y="991664"/>
                  <a:pt x="965395" y="980321"/>
                  <a:pt x="979386" y="980321"/>
                </a:cubicBezTo>
                <a:close/>
                <a:moveTo>
                  <a:pt x="1138413" y="980320"/>
                </a:moveTo>
                <a:cubicBezTo>
                  <a:pt x="1152405" y="980320"/>
                  <a:pt x="1163746" y="991662"/>
                  <a:pt x="1163746" y="1005653"/>
                </a:cubicBezTo>
                <a:cubicBezTo>
                  <a:pt x="1163746" y="1019644"/>
                  <a:pt x="1152405" y="1030986"/>
                  <a:pt x="1138413" y="1030986"/>
                </a:cubicBezTo>
                <a:cubicBezTo>
                  <a:pt x="1124421" y="1030986"/>
                  <a:pt x="1113078" y="1019644"/>
                  <a:pt x="1113078" y="1005653"/>
                </a:cubicBezTo>
                <a:cubicBezTo>
                  <a:pt x="1113078" y="991662"/>
                  <a:pt x="1124421" y="980320"/>
                  <a:pt x="1138413" y="980320"/>
                </a:cubicBezTo>
                <a:close/>
                <a:moveTo>
                  <a:pt x="32832" y="836367"/>
                </a:moveTo>
                <a:lnTo>
                  <a:pt x="43248" y="840683"/>
                </a:lnTo>
                <a:cubicBezTo>
                  <a:pt x="47833" y="845268"/>
                  <a:pt x="50668" y="851602"/>
                  <a:pt x="50668" y="858598"/>
                </a:cubicBezTo>
                <a:cubicBezTo>
                  <a:pt x="50668" y="872587"/>
                  <a:pt x="39326" y="883922"/>
                  <a:pt x="25335" y="883922"/>
                </a:cubicBezTo>
                <a:lnTo>
                  <a:pt x="16730" y="880360"/>
                </a:lnTo>
                <a:close/>
                <a:moveTo>
                  <a:pt x="1454943" y="833283"/>
                </a:moveTo>
                <a:cubicBezTo>
                  <a:pt x="1468935" y="833283"/>
                  <a:pt x="1480276" y="844627"/>
                  <a:pt x="1480276" y="858620"/>
                </a:cubicBezTo>
                <a:cubicBezTo>
                  <a:pt x="1480276" y="872609"/>
                  <a:pt x="1468935" y="883934"/>
                  <a:pt x="1454943" y="883934"/>
                </a:cubicBezTo>
                <a:cubicBezTo>
                  <a:pt x="1440951" y="883934"/>
                  <a:pt x="1429608" y="872609"/>
                  <a:pt x="1429608" y="858620"/>
                </a:cubicBezTo>
                <a:cubicBezTo>
                  <a:pt x="1429608" y="844627"/>
                  <a:pt x="1440951" y="833283"/>
                  <a:pt x="1454943" y="833283"/>
                </a:cubicBezTo>
                <a:close/>
                <a:moveTo>
                  <a:pt x="1296014" y="833283"/>
                </a:moveTo>
                <a:cubicBezTo>
                  <a:pt x="1310006" y="833283"/>
                  <a:pt x="1321347" y="844628"/>
                  <a:pt x="1321347" y="858620"/>
                </a:cubicBezTo>
                <a:cubicBezTo>
                  <a:pt x="1321347" y="872609"/>
                  <a:pt x="1310006" y="883934"/>
                  <a:pt x="1296014" y="883934"/>
                </a:cubicBezTo>
                <a:cubicBezTo>
                  <a:pt x="1282022" y="883934"/>
                  <a:pt x="1270679" y="872609"/>
                  <a:pt x="1270679" y="858620"/>
                </a:cubicBezTo>
                <a:cubicBezTo>
                  <a:pt x="1270679" y="844628"/>
                  <a:pt x="1282022" y="833283"/>
                  <a:pt x="1296014" y="833283"/>
                </a:cubicBezTo>
                <a:close/>
                <a:moveTo>
                  <a:pt x="1613967" y="833282"/>
                </a:moveTo>
                <a:cubicBezTo>
                  <a:pt x="1627959" y="833282"/>
                  <a:pt x="1639300" y="844626"/>
                  <a:pt x="1639300" y="858619"/>
                </a:cubicBezTo>
                <a:cubicBezTo>
                  <a:pt x="1639300" y="872609"/>
                  <a:pt x="1627959" y="883934"/>
                  <a:pt x="1613967" y="883934"/>
                </a:cubicBezTo>
                <a:cubicBezTo>
                  <a:pt x="1599975" y="883934"/>
                  <a:pt x="1588632" y="872609"/>
                  <a:pt x="1588632" y="858619"/>
                </a:cubicBezTo>
                <a:cubicBezTo>
                  <a:pt x="1588632" y="844626"/>
                  <a:pt x="1599975" y="833282"/>
                  <a:pt x="1613967" y="833282"/>
                </a:cubicBezTo>
                <a:close/>
                <a:moveTo>
                  <a:pt x="2091040" y="833281"/>
                </a:moveTo>
                <a:cubicBezTo>
                  <a:pt x="2105031" y="833281"/>
                  <a:pt x="2116374" y="844625"/>
                  <a:pt x="2116374" y="858619"/>
                </a:cubicBezTo>
                <a:cubicBezTo>
                  <a:pt x="2116374" y="872606"/>
                  <a:pt x="2105031" y="883934"/>
                  <a:pt x="2091040" y="883934"/>
                </a:cubicBezTo>
                <a:cubicBezTo>
                  <a:pt x="2077049" y="883934"/>
                  <a:pt x="2065706" y="872606"/>
                  <a:pt x="2065706" y="858619"/>
                </a:cubicBezTo>
                <a:cubicBezTo>
                  <a:pt x="2065706" y="844625"/>
                  <a:pt x="2077049" y="833281"/>
                  <a:pt x="2091040" y="833281"/>
                </a:cubicBezTo>
                <a:close/>
                <a:moveTo>
                  <a:pt x="1932015" y="833281"/>
                </a:moveTo>
                <a:cubicBezTo>
                  <a:pt x="1946006" y="833281"/>
                  <a:pt x="1957349" y="844626"/>
                  <a:pt x="1957349" y="858619"/>
                </a:cubicBezTo>
                <a:cubicBezTo>
                  <a:pt x="1957349" y="872606"/>
                  <a:pt x="1946006" y="883934"/>
                  <a:pt x="1932015" y="883934"/>
                </a:cubicBezTo>
                <a:cubicBezTo>
                  <a:pt x="1918023" y="883934"/>
                  <a:pt x="1906681" y="872606"/>
                  <a:pt x="1906681" y="858619"/>
                </a:cubicBezTo>
                <a:cubicBezTo>
                  <a:pt x="1906681" y="844626"/>
                  <a:pt x="1918023" y="833281"/>
                  <a:pt x="1932015" y="833281"/>
                </a:cubicBezTo>
                <a:close/>
                <a:moveTo>
                  <a:pt x="1772991" y="833281"/>
                </a:moveTo>
                <a:cubicBezTo>
                  <a:pt x="1786983" y="833281"/>
                  <a:pt x="1798324" y="844626"/>
                  <a:pt x="1798324" y="858619"/>
                </a:cubicBezTo>
                <a:cubicBezTo>
                  <a:pt x="1798324" y="872606"/>
                  <a:pt x="1786983" y="883934"/>
                  <a:pt x="1772991" y="883934"/>
                </a:cubicBezTo>
                <a:cubicBezTo>
                  <a:pt x="1758999" y="883934"/>
                  <a:pt x="1747656" y="872606"/>
                  <a:pt x="1747656" y="858619"/>
                </a:cubicBezTo>
                <a:cubicBezTo>
                  <a:pt x="1747656" y="844626"/>
                  <a:pt x="1758999" y="833281"/>
                  <a:pt x="1772991" y="833281"/>
                </a:cubicBezTo>
                <a:close/>
                <a:moveTo>
                  <a:pt x="2408995" y="833280"/>
                </a:moveTo>
                <a:lnTo>
                  <a:pt x="2421727" y="838555"/>
                </a:lnTo>
                <a:lnTo>
                  <a:pt x="2431536" y="865355"/>
                </a:lnTo>
                <a:lnTo>
                  <a:pt x="2426909" y="876522"/>
                </a:lnTo>
                <a:cubicBezTo>
                  <a:pt x="2422324" y="881102"/>
                  <a:pt x="2415991" y="883934"/>
                  <a:pt x="2408995" y="883934"/>
                </a:cubicBezTo>
                <a:cubicBezTo>
                  <a:pt x="2395003" y="883934"/>
                  <a:pt x="2383660" y="872606"/>
                  <a:pt x="2383660" y="858619"/>
                </a:cubicBezTo>
                <a:cubicBezTo>
                  <a:pt x="2383660" y="844625"/>
                  <a:pt x="2395003" y="833280"/>
                  <a:pt x="2408995" y="833280"/>
                </a:cubicBezTo>
                <a:close/>
                <a:moveTo>
                  <a:pt x="2250065" y="833280"/>
                </a:moveTo>
                <a:cubicBezTo>
                  <a:pt x="2264057" y="833280"/>
                  <a:pt x="2275398" y="844625"/>
                  <a:pt x="2275398" y="858619"/>
                </a:cubicBezTo>
                <a:cubicBezTo>
                  <a:pt x="2275398" y="872606"/>
                  <a:pt x="2264057" y="883934"/>
                  <a:pt x="2250065" y="883934"/>
                </a:cubicBezTo>
                <a:cubicBezTo>
                  <a:pt x="2236073" y="883934"/>
                  <a:pt x="2224730" y="872606"/>
                  <a:pt x="2224730" y="858619"/>
                </a:cubicBezTo>
                <a:cubicBezTo>
                  <a:pt x="2224730" y="844625"/>
                  <a:pt x="2236073" y="833280"/>
                  <a:pt x="2250065" y="833280"/>
                </a:cubicBezTo>
                <a:close/>
                <a:moveTo>
                  <a:pt x="184358" y="833260"/>
                </a:moveTo>
                <a:cubicBezTo>
                  <a:pt x="198350" y="833260"/>
                  <a:pt x="209693" y="844604"/>
                  <a:pt x="209693" y="858597"/>
                </a:cubicBezTo>
                <a:cubicBezTo>
                  <a:pt x="209693" y="872587"/>
                  <a:pt x="198350" y="883922"/>
                  <a:pt x="184358" y="883922"/>
                </a:cubicBezTo>
                <a:cubicBezTo>
                  <a:pt x="170367" y="883922"/>
                  <a:pt x="159025" y="872587"/>
                  <a:pt x="159025" y="858597"/>
                </a:cubicBezTo>
                <a:cubicBezTo>
                  <a:pt x="159025" y="844604"/>
                  <a:pt x="170367" y="833260"/>
                  <a:pt x="184358" y="833260"/>
                </a:cubicBezTo>
                <a:close/>
                <a:moveTo>
                  <a:pt x="343288" y="833259"/>
                </a:moveTo>
                <a:cubicBezTo>
                  <a:pt x="357280" y="833259"/>
                  <a:pt x="368623" y="844604"/>
                  <a:pt x="368623" y="858596"/>
                </a:cubicBezTo>
                <a:cubicBezTo>
                  <a:pt x="368623" y="872584"/>
                  <a:pt x="357280" y="883920"/>
                  <a:pt x="343288" y="883920"/>
                </a:cubicBezTo>
                <a:cubicBezTo>
                  <a:pt x="329297" y="883920"/>
                  <a:pt x="317955" y="872584"/>
                  <a:pt x="317955" y="858596"/>
                </a:cubicBezTo>
                <a:cubicBezTo>
                  <a:pt x="317955" y="844604"/>
                  <a:pt x="329297" y="833259"/>
                  <a:pt x="343288" y="833259"/>
                </a:cubicBezTo>
                <a:close/>
                <a:moveTo>
                  <a:pt x="502312" y="833258"/>
                </a:moveTo>
                <a:cubicBezTo>
                  <a:pt x="516304" y="833258"/>
                  <a:pt x="527647" y="844602"/>
                  <a:pt x="527647" y="858594"/>
                </a:cubicBezTo>
                <a:cubicBezTo>
                  <a:pt x="527647" y="872584"/>
                  <a:pt x="516304" y="883920"/>
                  <a:pt x="502312" y="883920"/>
                </a:cubicBezTo>
                <a:cubicBezTo>
                  <a:pt x="488321" y="883920"/>
                  <a:pt x="476979" y="872584"/>
                  <a:pt x="476979" y="858594"/>
                </a:cubicBezTo>
                <a:cubicBezTo>
                  <a:pt x="476979" y="844602"/>
                  <a:pt x="488321" y="833258"/>
                  <a:pt x="502312" y="833258"/>
                </a:cubicBezTo>
                <a:close/>
                <a:moveTo>
                  <a:pt x="661338" y="833257"/>
                </a:moveTo>
                <a:cubicBezTo>
                  <a:pt x="675330" y="833257"/>
                  <a:pt x="686672" y="844601"/>
                  <a:pt x="686672" y="858593"/>
                </a:cubicBezTo>
                <a:cubicBezTo>
                  <a:pt x="686672" y="872582"/>
                  <a:pt x="675330" y="883920"/>
                  <a:pt x="661338" y="883920"/>
                </a:cubicBezTo>
                <a:cubicBezTo>
                  <a:pt x="647347" y="883920"/>
                  <a:pt x="636004" y="872582"/>
                  <a:pt x="636004" y="858593"/>
                </a:cubicBezTo>
                <a:cubicBezTo>
                  <a:pt x="636004" y="844601"/>
                  <a:pt x="647347" y="833257"/>
                  <a:pt x="661338" y="833257"/>
                </a:cubicBezTo>
                <a:close/>
                <a:moveTo>
                  <a:pt x="820362" y="833256"/>
                </a:moveTo>
                <a:cubicBezTo>
                  <a:pt x="834354" y="833256"/>
                  <a:pt x="845696" y="844600"/>
                  <a:pt x="845696" y="858592"/>
                </a:cubicBezTo>
                <a:cubicBezTo>
                  <a:pt x="845696" y="872582"/>
                  <a:pt x="834354" y="883917"/>
                  <a:pt x="820362" y="883917"/>
                </a:cubicBezTo>
                <a:cubicBezTo>
                  <a:pt x="806371" y="883917"/>
                  <a:pt x="795028" y="872582"/>
                  <a:pt x="795028" y="858592"/>
                </a:cubicBezTo>
                <a:cubicBezTo>
                  <a:pt x="795028" y="844600"/>
                  <a:pt x="806371" y="833256"/>
                  <a:pt x="820362" y="833256"/>
                </a:cubicBezTo>
                <a:close/>
                <a:moveTo>
                  <a:pt x="1138413" y="833254"/>
                </a:moveTo>
                <a:cubicBezTo>
                  <a:pt x="1152405" y="833254"/>
                  <a:pt x="1163746" y="844598"/>
                  <a:pt x="1163746" y="858589"/>
                </a:cubicBezTo>
                <a:cubicBezTo>
                  <a:pt x="1163746" y="872580"/>
                  <a:pt x="1152405" y="883917"/>
                  <a:pt x="1138413" y="883917"/>
                </a:cubicBezTo>
                <a:cubicBezTo>
                  <a:pt x="1124421" y="883917"/>
                  <a:pt x="1113078" y="872580"/>
                  <a:pt x="1113078" y="858589"/>
                </a:cubicBezTo>
                <a:cubicBezTo>
                  <a:pt x="1113078" y="844598"/>
                  <a:pt x="1124421" y="833254"/>
                  <a:pt x="1138413" y="833254"/>
                </a:cubicBezTo>
                <a:close/>
                <a:moveTo>
                  <a:pt x="979386" y="833254"/>
                </a:moveTo>
                <a:cubicBezTo>
                  <a:pt x="993378" y="833254"/>
                  <a:pt x="1004720" y="844599"/>
                  <a:pt x="1004720" y="858591"/>
                </a:cubicBezTo>
                <a:cubicBezTo>
                  <a:pt x="1004720" y="872580"/>
                  <a:pt x="993378" y="883917"/>
                  <a:pt x="979386" y="883917"/>
                </a:cubicBezTo>
                <a:cubicBezTo>
                  <a:pt x="965395" y="883917"/>
                  <a:pt x="954052" y="872580"/>
                  <a:pt x="954052" y="858591"/>
                </a:cubicBezTo>
                <a:cubicBezTo>
                  <a:pt x="954052" y="844599"/>
                  <a:pt x="965395" y="833254"/>
                  <a:pt x="979386" y="833254"/>
                </a:cubicBezTo>
                <a:close/>
                <a:moveTo>
                  <a:pt x="1613967" y="686174"/>
                </a:moveTo>
                <a:cubicBezTo>
                  <a:pt x="1627959" y="686174"/>
                  <a:pt x="1639300" y="697522"/>
                  <a:pt x="1639300" y="711518"/>
                </a:cubicBezTo>
                <a:cubicBezTo>
                  <a:pt x="1639300" y="725515"/>
                  <a:pt x="1627959" y="736863"/>
                  <a:pt x="1613967" y="736863"/>
                </a:cubicBezTo>
                <a:cubicBezTo>
                  <a:pt x="1599975" y="736863"/>
                  <a:pt x="1588632" y="725515"/>
                  <a:pt x="1588632" y="711518"/>
                </a:cubicBezTo>
                <a:cubicBezTo>
                  <a:pt x="1588632" y="697522"/>
                  <a:pt x="1599975" y="686174"/>
                  <a:pt x="1613967" y="686174"/>
                </a:cubicBezTo>
                <a:close/>
                <a:moveTo>
                  <a:pt x="1454943" y="686174"/>
                </a:moveTo>
                <a:cubicBezTo>
                  <a:pt x="1468935" y="686174"/>
                  <a:pt x="1480276" y="697522"/>
                  <a:pt x="1480276" y="711518"/>
                </a:cubicBezTo>
                <a:cubicBezTo>
                  <a:pt x="1480276" y="725517"/>
                  <a:pt x="1468935" y="736865"/>
                  <a:pt x="1454943" y="736865"/>
                </a:cubicBezTo>
                <a:cubicBezTo>
                  <a:pt x="1440951" y="736865"/>
                  <a:pt x="1429608" y="725517"/>
                  <a:pt x="1429608" y="711518"/>
                </a:cubicBezTo>
                <a:cubicBezTo>
                  <a:pt x="1429608" y="697522"/>
                  <a:pt x="1440951" y="686174"/>
                  <a:pt x="1454943" y="686174"/>
                </a:cubicBezTo>
                <a:close/>
                <a:moveTo>
                  <a:pt x="1296014" y="686174"/>
                </a:moveTo>
                <a:cubicBezTo>
                  <a:pt x="1310006" y="686174"/>
                  <a:pt x="1321347" y="697524"/>
                  <a:pt x="1321347" y="711520"/>
                </a:cubicBezTo>
                <a:cubicBezTo>
                  <a:pt x="1321347" y="725519"/>
                  <a:pt x="1310006" y="736866"/>
                  <a:pt x="1296014" y="736866"/>
                </a:cubicBezTo>
                <a:cubicBezTo>
                  <a:pt x="1282022" y="736866"/>
                  <a:pt x="1270679" y="725519"/>
                  <a:pt x="1270679" y="711520"/>
                </a:cubicBezTo>
                <a:cubicBezTo>
                  <a:pt x="1270679" y="697524"/>
                  <a:pt x="1282022" y="686174"/>
                  <a:pt x="1296014" y="686174"/>
                </a:cubicBezTo>
                <a:close/>
                <a:moveTo>
                  <a:pt x="2250065" y="686173"/>
                </a:moveTo>
                <a:cubicBezTo>
                  <a:pt x="2264057" y="686173"/>
                  <a:pt x="2275398" y="697519"/>
                  <a:pt x="2275398" y="711514"/>
                </a:cubicBezTo>
                <a:cubicBezTo>
                  <a:pt x="2275398" y="725511"/>
                  <a:pt x="2264057" y="736858"/>
                  <a:pt x="2250065" y="736858"/>
                </a:cubicBezTo>
                <a:cubicBezTo>
                  <a:pt x="2236073" y="736858"/>
                  <a:pt x="2224730" y="725511"/>
                  <a:pt x="2224730" y="711514"/>
                </a:cubicBezTo>
                <a:cubicBezTo>
                  <a:pt x="2224730" y="697519"/>
                  <a:pt x="2236073" y="686173"/>
                  <a:pt x="2250065" y="686173"/>
                </a:cubicBezTo>
                <a:close/>
                <a:moveTo>
                  <a:pt x="2091040" y="686173"/>
                </a:moveTo>
                <a:cubicBezTo>
                  <a:pt x="2105031" y="686173"/>
                  <a:pt x="2116374" y="697519"/>
                  <a:pt x="2116374" y="711516"/>
                </a:cubicBezTo>
                <a:cubicBezTo>
                  <a:pt x="2116374" y="725513"/>
                  <a:pt x="2105031" y="736860"/>
                  <a:pt x="2091040" y="736860"/>
                </a:cubicBezTo>
                <a:cubicBezTo>
                  <a:pt x="2077049" y="736860"/>
                  <a:pt x="2065706" y="725513"/>
                  <a:pt x="2065706" y="711516"/>
                </a:cubicBezTo>
                <a:cubicBezTo>
                  <a:pt x="2065706" y="697519"/>
                  <a:pt x="2077049" y="686173"/>
                  <a:pt x="2091040" y="686173"/>
                </a:cubicBezTo>
                <a:close/>
                <a:moveTo>
                  <a:pt x="1932015" y="686173"/>
                </a:moveTo>
                <a:cubicBezTo>
                  <a:pt x="1946006" y="686173"/>
                  <a:pt x="1957349" y="697522"/>
                  <a:pt x="1957349" y="711516"/>
                </a:cubicBezTo>
                <a:cubicBezTo>
                  <a:pt x="1957349" y="725513"/>
                  <a:pt x="1946006" y="736860"/>
                  <a:pt x="1932015" y="736860"/>
                </a:cubicBezTo>
                <a:cubicBezTo>
                  <a:pt x="1918023" y="736860"/>
                  <a:pt x="1906681" y="725513"/>
                  <a:pt x="1906681" y="711516"/>
                </a:cubicBezTo>
                <a:cubicBezTo>
                  <a:pt x="1906681" y="697522"/>
                  <a:pt x="1918023" y="686173"/>
                  <a:pt x="1932015" y="686173"/>
                </a:cubicBezTo>
                <a:close/>
                <a:moveTo>
                  <a:pt x="1772991" y="686173"/>
                </a:moveTo>
                <a:cubicBezTo>
                  <a:pt x="1786983" y="686173"/>
                  <a:pt x="1798324" y="697522"/>
                  <a:pt x="1798324" y="711516"/>
                </a:cubicBezTo>
                <a:cubicBezTo>
                  <a:pt x="1798324" y="725515"/>
                  <a:pt x="1786983" y="736862"/>
                  <a:pt x="1772991" y="736862"/>
                </a:cubicBezTo>
                <a:cubicBezTo>
                  <a:pt x="1758999" y="736862"/>
                  <a:pt x="1747656" y="725515"/>
                  <a:pt x="1747656" y="711516"/>
                </a:cubicBezTo>
                <a:cubicBezTo>
                  <a:pt x="1747656" y="697522"/>
                  <a:pt x="1758999" y="686173"/>
                  <a:pt x="1772991" y="686173"/>
                </a:cubicBezTo>
                <a:close/>
                <a:moveTo>
                  <a:pt x="1138413" y="686171"/>
                </a:moveTo>
                <a:cubicBezTo>
                  <a:pt x="1152405" y="686171"/>
                  <a:pt x="1163746" y="697515"/>
                  <a:pt x="1163746" y="711507"/>
                </a:cubicBezTo>
                <a:cubicBezTo>
                  <a:pt x="1163746" y="725500"/>
                  <a:pt x="1152405" y="736843"/>
                  <a:pt x="1138413" y="736843"/>
                </a:cubicBezTo>
                <a:cubicBezTo>
                  <a:pt x="1124421" y="736843"/>
                  <a:pt x="1113078" y="725500"/>
                  <a:pt x="1113078" y="711507"/>
                </a:cubicBezTo>
                <a:cubicBezTo>
                  <a:pt x="1113078" y="697515"/>
                  <a:pt x="1124421" y="686171"/>
                  <a:pt x="1138413" y="686171"/>
                </a:cubicBezTo>
                <a:close/>
                <a:moveTo>
                  <a:pt x="979386" y="686171"/>
                </a:moveTo>
                <a:cubicBezTo>
                  <a:pt x="993378" y="686171"/>
                  <a:pt x="1004720" y="697515"/>
                  <a:pt x="1004720" y="711507"/>
                </a:cubicBezTo>
                <a:cubicBezTo>
                  <a:pt x="1004720" y="725500"/>
                  <a:pt x="993378" y="736844"/>
                  <a:pt x="979386" y="736844"/>
                </a:cubicBezTo>
                <a:cubicBezTo>
                  <a:pt x="965395" y="736844"/>
                  <a:pt x="954052" y="725500"/>
                  <a:pt x="954052" y="711507"/>
                </a:cubicBezTo>
                <a:cubicBezTo>
                  <a:pt x="954052" y="697515"/>
                  <a:pt x="965395" y="686171"/>
                  <a:pt x="979386" y="686171"/>
                </a:cubicBezTo>
                <a:close/>
                <a:moveTo>
                  <a:pt x="820362" y="686171"/>
                </a:moveTo>
                <a:cubicBezTo>
                  <a:pt x="834354" y="686171"/>
                  <a:pt x="845696" y="697516"/>
                  <a:pt x="845696" y="711507"/>
                </a:cubicBezTo>
                <a:cubicBezTo>
                  <a:pt x="845696" y="725500"/>
                  <a:pt x="834354" y="736844"/>
                  <a:pt x="820362" y="736844"/>
                </a:cubicBezTo>
                <a:cubicBezTo>
                  <a:pt x="806371" y="736844"/>
                  <a:pt x="795028" y="725500"/>
                  <a:pt x="795028" y="711507"/>
                </a:cubicBezTo>
                <a:cubicBezTo>
                  <a:pt x="795028" y="697516"/>
                  <a:pt x="806371" y="686171"/>
                  <a:pt x="820362" y="686171"/>
                </a:cubicBezTo>
                <a:close/>
                <a:moveTo>
                  <a:pt x="661338" y="686171"/>
                </a:moveTo>
                <a:cubicBezTo>
                  <a:pt x="675330" y="686171"/>
                  <a:pt x="686672" y="697516"/>
                  <a:pt x="686672" y="711507"/>
                </a:cubicBezTo>
                <a:cubicBezTo>
                  <a:pt x="686672" y="725501"/>
                  <a:pt x="675330" y="736845"/>
                  <a:pt x="661338" y="736845"/>
                </a:cubicBezTo>
                <a:cubicBezTo>
                  <a:pt x="647347" y="736845"/>
                  <a:pt x="636004" y="725501"/>
                  <a:pt x="636004" y="711507"/>
                </a:cubicBezTo>
                <a:cubicBezTo>
                  <a:pt x="636004" y="697516"/>
                  <a:pt x="647347" y="686171"/>
                  <a:pt x="661338" y="686171"/>
                </a:cubicBezTo>
                <a:close/>
                <a:moveTo>
                  <a:pt x="502312" y="686171"/>
                </a:moveTo>
                <a:cubicBezTo>
                  <a:pt x="516304" y="686171"/>
                  <a:pt x="527647" y="697516"/>
                  <a:pt x="527647" y="711508"/>
                </a:cubicBezTo>
                <a:cubicBezTo>
                  <a:pt x="527647" y="725501"/>
                  <a:pt x="516304" y="736845"/>
                  <a:pt x="502312" y="736845"/>
                </a:cubicBezTo>
                <a:cubicBezTo>
                  <a:pt x="488321" y="736845"/>
                  <a:pt x="476979" y="725501"/>
                  <a:pt x="476979" y="711508"/>
                </a:cubicBezTo>
                <a:cubicBezTo>
                  <a:pt x="476979" y="697516"/>
                  <a:pt x="488321" y="686171"/>
                  <a:pt x="502312" y="686171"/>
                </a:cubicBezTo>
                <a:close/>
                <a:moveTo>
                  <a:pt x="343288" y="686171"/>
                </a:moveTo>
                <a:cubicBezTo>
                  <a:pt x="357280" y="686171"/>
                  <a:pt x="368623" y="697516"/>
                  <a:pt x="368623" y="711508"/>
                </a:cubicBezTo>
                <a:cubicBezTo>
                  <a:pt x="368623" y="725502"/>
                  <a:pt x="357280" y="736846"/>
                  <a:pt x="343288" y="736846"/>
                </a:cubicBezTo>
                <a:cubicBezTo>
                  <a:pt x="329297" y="736846"/>
                  <a:pt x="317955" y="725502"/>
                  <a:pt x="317955" y="711508"/>
                </a:cubicBezTo>
                <a:cubicBezTo>
                  <a:pt x="317955" y="697516"/>
                  <a:pt x="329297" y="686171"/>
                  <a:pt x="343288" y="686171"/>
                </a:cubicBezTo>
                <a:close/>
                <a:moveTo>
                  <a:pt x="184358" y="686171"/>
                </a:moveTo>
                <a:cubicBezTo>
                  <a:pt x="198350" y="686171"/>
                  <a:pt x="209693" y="697516"/>
                  <a:pt x="209693" y="711508"/>
                </a:cubicBezTo>
                <a:cubicBezTo>
                  <a:pt x="209693" y="725502"/>
                  <a:pt x="198350" y="736846"/>
                  <a:pt x="184358" y="736846"/>
                </a:cubicBezTo>
                <a:cubicBezTo>
                  <a:pt x="170367" y="736846"/>
                  <a:pt x="159025" y="725502"/>
                  <a:pt x="159025" y="711508"/>
                </a:cubicBezTo>
                <a:cubicBezTo>
                  <a:pt x="159025" y="697516"/>
                  <a:pt x="170367" y="686171"/>
                  <a:pt x="184358" y="686171"/>
                </a:cubicBezTo>
                <a:close/>
                <a:moveTo>
                  <a:pt x="186093" y="539736"/>
                </a:moveTo>
                <a:lnTo>
                  <a:pt x="202273" y="546438"/>
                </a:lnTo>
                <a:cubicBezTo>
                  <a:pt x="206858" y="551023"/>
                  <a:pt x="209693" y="557356"/>
                  <a:pt x="209693" y="564351"/>
                </a:cubicBezTo>
                <a:cubicBezTo>
                  <a:pt x="209693" y="578343"/>
                  <a:pt x="198350" y="589686"/>
                  <a:pt x="184358" y="589686"/>
                </a:cubicBezTo>
                <a:cubicBezTo>
                  <a:pt x="177363" y="589686"/>
                  <a:pt x="171030" y="586850"/>
                  <a:pt x="166445" y="582266"/>
                </a:cubicBezTo>
                <a:lnTo>
                  <a:pt x="162962" y="573855"/>
                </a:lnTo>
                <a:lnTo>
                  <a:pt x="173285" y="556863"/>
                </a:lnTo>
                <a:close/>
                <a:moveTo>
                  <a:pt x="1296014" y="539031"/>
                </a:moveTo>
                <a:cubicBezTo>
                  <a:pt x="1310006" y="539031"/>
                  <a:pt x="1321347" y="550376"/>
                  <a:pt x="1321347" y="564365"/>
                </a:cubicBezTo>
                <a:cubicBezTo>
                  <a:pt x="1321347" y="578357"/>
                  <a:pt x="1310006" y="589702"/>
                  <a:pt x="1296014" y="589702"/>
                </a:cubicBezTo>
                <a:cubicBezTo>
                  <a:pt x="1282022" y="589702"/>
                  <a:pt x="1270679" y="578357"/>
                  <a:pt x="1270679" y="564365"/>
                </a:cubicBezTo>
                <a:cubicBezTo>
                  <a:pt x="1270679" y="550376"/>
                  <a:pt x="1282022" y="539031"/>
                  <a:pt x="1296014" y="539031"/>
                </a:cubicBezTo>
                <a:close/>
                <a:moveTo>
                  <a:pt x="1772991" y="539030"/>
                </a:moveTo>
                <a:cubicBezTo>
                  <a:pt x="1786983" y="539030"/>
                  <a:pt x="1798324" y="550375"/>
                  <a:pt x="1798324" y="564364"/>
                </a:cubicBezTo>
                <a:cubicBezTo>
                  <a:pt x="1798324" y="578356"/>
                  <a:pt x="1786983" y="589699"/>
                  <a:pt x="1772991" y="589699"/>
                </a:cubicBezTo>
                <a:cubicBezTo>
                  <a:pt x="1758999" y="589699"/>
                  <a:pt x="1747656" y="578356"/>
                  <a:pt x="1747656" y="564364"/>
                </a:cubicBezTo>
                <a:cubicBezTo>
                  <a:pt x="1747656" y="550375"/>
                  <a:pt x="1758999" y="539030"/>
                  <a:pt x="1772991" y="539030"/>
                </a:cubicBezTo>
                <a:close/>
                <a:moveTo>
                  <a:pt x="1613967" y="539030"/>
                </a:moveTo>
                <a:cubicBezTo>
                  <a:pt x="1627959" y="539030"/>
                  <a:pt x="1639300" y="550376"/>
                  <a:pt x="1639300" y="564364"/>
                </a:cubicBezTo>
                <a:cubicBezTo>
                  <a:pt x="1639300" y="578356"/>
                  <a:pt x="1627959" y="589699"/>
                  <a:pt x="1613967" y="589699"/>
                </a:cubicBezTo>
                <a:cubicBezTo>
                  <a:pt x="1599975" y="589699"/>
                  <a:pt x="1588632" y="578356"/>
                  <a:pt x="1588632" y="564364"/>
                </a:cubicBezTo>
                <a:cubicBezTo>
                  <a:pt x="1588632" y="550376"/>
                  <a:pt x="1599975" y="539030"/>
                  <a:pt x="1613967" y="539030"/>
                </a:cubicBezTo>
                <a:close/>
                <a:moveTo>
                  <a:pt x="1454943" y="539030"/>
                </a:moveTo>
                <a:cubicBezTo>
                  <a:pt x="1468935" y="539030"/>
                  <a:pt x="1480276" y="550376"/>
                  <a:pt x="1480276" y="564365"/>
                </a:cubicBezTo>
                <a:cubicBezTo>
                  <a:pt x="1480276" y="578357"/>
                  <a:pt x="1468935" y="589699"/>
                  <a:pt x="1454943" y="589699"/>
                </a:cubicBezTo>
                <a:cubicBezTo>
                  <a:pt x="1440951" y="589699"/>
                  <a:pt x="1429608" y="578357"/>
                  <a:pt x="1429608" y="564365"/>
                </a:cubicBezTo>
                <a:cubicBezTo>
                  <a:pt x="1429608" y="550376"/>
                  <a:pt x="1440951" y="539030"/>
                  <a:pt x="1454943" y="539030"/>
                </a:cubicBezTo>
                <a:close/>
                <a:moveTo>
                  <a:pt x="1932015" y="539029"/>
                </a:moveTo>
                <a:cubicBezTo>
                  <a:pt x="1946006" y="539029"/>
                  <a:pt x="1957349" y="550374"/>
                  <a:pt x="1957349" y="564363"/>
                </a:cubicBezTo>
                <a:cubicBezTo>
                  <a:pt x="1957349" y="578355"/>
                  <a:pt x="1946006" y="589699"/>
                  <a:pt x="1932015" y="589699"/>
                </a:cubicBezTo>
                <a:cubicBezTo>
                  <a:pt x="1918023" y="589699"/>
                  <a:pt x="1906681" y="578355"/>
                  <a:pt x="1906681" y="564363"/>
                </a:cubicBezTo>
                <a:cubicBezTo>
                  <a:pt x="1906681" y="550374"/>
                  <a:pt x="1918023" y="539029"/>
                  <a:pt x="1932015" y="539029"/>
                </a:cubicBezTo>
                <a:close/>
                <a:moveTo>
                  <a:pt x="2250065" y="539028"/>
                </a:moveTo>
                <a:cubicBezTo>
                  <a:pt x="2264057" y="539028"/>
                  <a:pt x="2275398" y="550374"/>
                  <a:pt x="2275398" y="564362"/>
                </a:cubicBezTo>
                <a:cubicBezTo>
                  <a:pt x="2275398" y="578354"/>
                  <a:pt x="2264057" y="589699"/>
                  <a:pt x="2250065" y="589699"/>
                </a:cubicBezTo>
                <a:cubicBezTo>
                  <a:pt x="2236073" y="589699"/>
                  <a:pt x="2224730" y="578354"/>
                  <a:pt x="2224730" y="564362"/>
                </a:cubicBezTo>
                <a:cubicBezTo>
                  <a:pt x="2224730" y="550374"/>
                  <a:pt x="2236073" y="539028"/>
                  <a:pt x="2250065" y="539028"/>
                </a:cubicBezTo>
                <a:close/>
                <a:moveTo>
                  <a:pt x="2091040" y="539028"/>
                </a:moveTo>
                <a:cubicBezTo>
                  <a:pt x="2105031" y="539028"/>
                  <a:pt x="2116374" y="550374"/>
                  <a:pt x="2116374" y="564363"/>
                </a:cubicBezTo>
                <a:cubicBezTo>
                  <a:pt x="2116374" y="578354"/>
                  <a:pt x="2105031" y="589699"/>
                  <a:pt x="2091040" y="589699"/>
                </a:cubicBezTo>
                <a:cubicBezTo>
                  <a:pt x="2077049" y="589699"/>
                  <a:pt x="2065706" y="578354"/>
                  <a:pt x="2065706" y="564363"/>
                </a:cubicBezTo>
                <a:cubicBezTo>
                  <a:pt x="2065706" y="550374"/>
                  <a:pt x="2077049" y="539028"/>
                  <a:pt x="2091040" y="539028"/>
                </a:cubicBezTo>
                <a:close/>
                <a:moveTo>
                  <a:pt x="343288" y="539017"/>
                </a:moveTo>
                <a:cubicBezTo>
                  <a:pt x="357280" y="539017"/>
                  <a:pt x="368623" y="550361"/>
                  <a:pt x="368623" y="564351"/>
                </a:cubicBezTo>
                <a:cubicBezTo>
                  <a:pt x="368623" y="578342"/>
                  <a:pt x="357280" y="589686"/>
                  <a:pt x="343288" y="589686"/>
                </a:cubicBezTo>
                <a:cubicBezTo>
                  <a:pt x="329297" y="589686"/>
                  <a:pt x="317955" y="578342"/>
                  <a:pt x="317955" y="564351"/>
                </a:cubicBezTo>
                <a:cubicBezTo>
                  <a:pt x="317955" y="550361"/>
                  <a:pt x="329297" y="539017"/>
                  <a:pt x="343288" y="539017"/>
                </a:cubicBezTo>
                <a:close/>
                <a:moveTo>
                  <a:pt x="502312" y="539016"/>
                </a:moveTo>
                <a:cubicBezTo>
                  <a:pt x="516304" y="539016"/>
                  <a:pt x="527647" y="550360"/>
                  <a:pt x="527647" y="564350"/>
                </a:cubicBezTo>
                <a:cubicBezTo>
                  <a:pt x="527647" y="578342"/>
                  <a:pt x="516304" y="589686"/>
                  <a:pt x="502312" y="589686"/>
                </a:cubicBezTo>
                <a:cubicBezTo>
                  <a:pt x="488321" y="589686"/>
                  <a:pt x="476979" y="578342"/>
                  <a:pt x="476979" y="564350"/>
                </a:cubicBezTo>
                <a:cubicBezTo>
                  <a:pt x="476979" y="550360"/>
                  <a:pt x="488321" y="539016"/>
                  <a:pt x="502312" y="539016"/>
                </a:cubicBezTo>
                <a:close/>
                <a:moveTo>
                  <a:pt x="820362" y="539015"/>
                </a:moveTo>
                <a:cubicBezTo>
                  <a:pt x="834354" y="539015"/>
                  <a:pt x="845696" y="550359"/>
                  <a:pt x="845696" y="564349"/>
                </a:cubicBezTo>
                <a:cubicBezTo>
                  <a:pt x="845696" y="578341"/>
                  <a:pt x="834354" y="589683"/>
                  <a:pt x="820362" y="589683"/>
                </a:cubicBezTo>
                <a:cubicBezTo>
                  <a:pt x="806371" y="589683"/>
                  <a:pt x="795028" y="578341"/>
                  <a:pt x="795028" y="564349"/>
                </a:cubicBezTo>
                <a:cubicBezTo>
                  <a:pt x="795028" y="550359"/>
                  <a:pt x="806371" y="539015"/>
                  <a:pt x="820362" y="539015"/>
                </a:cubicBezTo>
                <a:close/>
                <a:moveTo>
                  <a:pt x="661338" y="539015"/>
                </a:moveTo>
                <a:cubicBezTo>
                  <a:pt x="675330" y="539015"/>
                  <a:pt x="686672" y="550360"/>
                  <a:pt x="686672" y="564350"/>
                </a:cubicBezTo>
                <a:cubicBezTo>
                  <a:pt x="686672" y="578341"/>
                  <a:pt x="675330" y="589684"/>
                  <a:pt x="661338" y="589684"/>
                </a:cubicBezTo>
                <a:cubicBezTo>
                  <a:pt x="647347" y="589684"/>
                  <a:pt x="636004" y="578341"/>
                  <a:pt x="636004" y="564350"/>
                </a:cubicBezTo>
                <a:cubicBezTo>
                  <a:pt x="636004" y="550360"/>
                  <a:pt x="647347" y="539015"/>
                  <a:pt x="661338" y="539015"/>
                </a:cubicBezTo>
                <a:close/>
                <a:moveTo>
                  <a:pt x="1138413" y="539014"/>
                </a:moveTo>
                <a:cubicBezTo>
                  <a:pt x="1152405" y="539014"/>
                  <a:pt x="1163746" y="550358"/>
                  <a:pt x="1163746" y="564347"/>
                </a:cubicBezTo>
                <a:cubicBezTo>
                  <a:pt x="1163746" y="578340"/>
                  <a:pt x="1152405" y="589683"/>
                  <a:pt x="1138413" y="589683"/>
                </a:cubicBezTo>
                <a:cubicBezTo>
                  <a:pt x="1124421" y="589683"/>
                  <a:pt x="1113078" y="578340"/>
                  <a:pt x="1113078" y="564347"/>
                </a:cubicBezTo>
                <a:cubicBezTo>
                  <a:pt x="1113078" y="550358"/>
                  <a:pt x="1124421" y="539014"/>
                  <a:pt x="1138413" y="539014"/>
                </a:cubicBezTo>
                <a:close/>
                <a:moveTo>
                  <a:pt x="979386" y="539014"/>
                </a:moveTo>
                <a:cubicBezTo>
                  <a:pt x="993378" y="539014"/>
                  <a:pt x="1004720" y="550358"/>
                  <a:pt x="1004720" y="564349"/>
                </a:cubicBezTo>
                <a:cubicBezTo>
                  <a:pt x="1004720" y="578340"/>
                  <a:pt x="993378" y="589683"/>
                  <a:pt x="979386" y="589683"/>
                </a:cubicBezTo>
                <a:cubicBezTo>
                  <a:pt x="965395" y="589683"/>
                  <a:pt x="954052" y="578340"/>
                  <a:pt x="954052" y="564349"/>
                </a:cubicBezTo>
                <a:cubicBezTo>
                  <a:pt x="954052" y="550358"/>
                  <a:pt x="965395" y="539014"/>
                  <a:pt x="979386" y="539014"/>
                </a:cubicBezTo>
                <a:close/>
                <a:moveTo>
                  <a:pt x="1454943" y="391964"/>
                </a:moveTo>
                <a:cubicBezTo>
                  <a:pt x="1468935" y="391964"/>
                  <a:pt x="1480276" y="403306"/>
                  <a:pt x="1480276" y="417296"/>
                </a:cubicBezTo>
                <a:cubicBezTo>
                  <a:pt x="1480276" y="431287"/>
                  <a:pt x="1468935" y="442630"/>
                  <a:pt x="1454943" y="442630"/>
                </a:cubicBezTo>
                <a:cubicBezTo>
                  <a:pt x="1440951" y="442630"/>
                  <a:pt x="1429608" y="431287"/>
                  <a:pt x="1429608" y="417296"/>
                </a:cubicBezTo>
                <a:cubicBezTo>
                  <a:pt x="1429608" y="403306"/>
                  <a:pt x="1440951" y="391964"/>
                  <a:pt x="1454943" y="391964"/>
                </a:cubicBezTo>
                <a:close/>
                <a:moveTo>
                  <a:pt x="1296014" y="391964"/>
                </a:moveTo>
                <a:cubicBezTo>
                  <a:pt x="1310006" y="391964"/>
                  <a:pt x="1321347" y="403307"/>
                  <a:pt x="1321347" y="417297"/>
                </a:cubicBezTo>
                <a:cubicBezTo>
                  <a:pt x="1321347" y="431288"/>
                  <a:pt x="1310006" y="442631"/>
                  <a:pt x="1296014" y="442631"/>
                </a:cubicBezTo>
                <a:cubicBezTo>
                  <a:pt x="1282022" y="442631"/>
                  <a:pt x="1270679" y="431288"/>
                  <a:pt x="1270679" y="417297"/>
                </a:cubicBezTo>
                <a:cubicBezTo>
                  <a:pt x="1270679" y="403307"/>
                  <a:pt x="1282022" y="391964"/>
                  <a:pt x="1296014" y="391964"/>
                </a:cubicBezTo>
                <a:close/>
                <a:moveTo>
                  <a:pt x="1613967" y="391963"/>
                </a:moveTo>
                <a:cubicBezTo>
                  <a:pt x="1627959" y="391963"/>
                  <a:pt x="1639300" y="403306"/>
                  <a:pt x="1639300" y="417296"/>
                </a:cubicBezTo>
                <a:cubicBezTo>
                  <a:pt x="1639300" y="431287"/>
                  <a:pt x="1627959" y="442630"/>
                  <a:pt x="1613967" y="442630"/>
                </a:cubicBezTo>
                <a:cubicBezTo>
                  <a:pt x="1599975" y="442630"/>
                  <a:pt x="1588632" y="431287"/>
                  <a:pt x="1588632" y="417296"/>
                </a:cubicBezTo>
                <a:cubicBezTo>
                  <a:pt x="1588632" y="403306"/>
                  <a:pt x="1599975" y="391963"/>
                  <a:pt x="1613967" y="391963"/>
                </a:cubicBezTo>
                <a:close/>
                <a:moveTo>
                  <a:pt x="1932015" y="391962"/>
                </a:moveTo>
                <a:cubicBezTo>
                  <a:pt x="1946006" y="391962"/>
                  <a:pt x="1957349" y="403305"/>
                  <a:pt x="1957349" y="417295"/>
                </a:cubicBezTo>
                <a:cubicBezTo>
                  <a:pt x="1957349" y="431286"/>
                  <a:pt x="1946006" y="442629"/>
                  <a:pt x="1932015" y="442629"/>
                </a:cubicBezTo>
                <a:cubicBezTo>
                  <a:pt x="1918023" y="442629"/>
                  <a:pt x="1906681" y="431286"/>
                  <a:pt x="1906681" y="417295"/>
                </a:cubicBezTo>
                <a:cubicBezTo>
                  <a:pt x="1906681" y="403305"/>
                  <a:pt x="1918023" y="391962"/>
                  <a:pt x="1932015" y="391962"/>
                </a:cubicBezTo>
                <a:close/>
                <a:moveTo>
                  <a:pt x="1772991" y="391962"/>
                </a:moveTo>
                <a:cubicBezTo>
                  <a:pt x="1786983" y="391962"/>
                  <a:pt x="1798324" y="403305"/>
                  <a:pt x="1798324" y="417295"/>
                </a:cubicBezTo>
                <a:cubicBezTo>
                  <a:pt x="1798324" y="431287"/>
                  <a:pt x="1786983" y="442629"/>
                  <a:pt x="1772991" y="442629"/>
                </a:cubicBezTo>
                <a:cubicBezTo>
                  <a:pt x="1758999" y="442629"/>
                  <a:pt x="1747656" y="431287"/>
                  <a:pt x="1747656" y="417295"/>
                </a:cubicBezTo>
                <a:cubicBezTo>
                  <a:pt x="1747656" y="403305"/>
                  <a:pt x="1758999" y="391962"/>
                  <a:pt x="1772991" y="391962"/>
                </a:cubicBezTo>
                <a:close/>
                <a:moveTo>
                  <a:pt x="2091040" y="391961"/>
                </a:moveTo>
                <a:cubicBezTo>
                  <a:pt x="2105031" y="391961"/>
                  <a:pt x="2116374" y="403304"/>
                  <a:pt x="2116374" y="417294"/>
                </a:cubicBezTo>
                <a:cubicBezTo>
                  <a:pt x="2116374" y="431285"/>
                  <a:pt x="2105031" y="442628"/>
                  <a:pt x="2091040" y="442628"/>
                </a:cubicBezTo>
                <a:cubicBezTo>
                  <a:pt x="2077049" y="442628"/>
                  <a:pt x="2065706" y="431285"/>
                  <a:pt x="2065706" y="417294"/>
                </a:cubicBezTo>
                <a:cubicBezTo>
                  <a:pt x="2065706" y="403304"/>
                  <a:pt x="2077049" y="391961"/>
                  <a:pt x="2091040" y="391961"/>
                </a:cubicBezTo>
                <a:close/>
                <a:moveTo>
                  <a:pt x="343288" y="391949"/>
                </a:moveTo>
                <a:cubicBezTo>
                  <a:pt x="357280" y="391949"/>
                  <a:pt x="368623" y="403291"/>
                  <a:pt x="368623" y="417282"/>
                </a:cubicBezTo>
                <a:cubicBezTo>
                  <a:pt x="368623" y="431273"/>
                  <a:pt x="357280" y="442616"/>
                  <a:pt x="343288" y="442616"/>
                </a:cubicBezTo>
                <a:cubicBezTo>
                  <a:pt x="329297" y="442616"/>
                  <a:pt x="317955" y="431273"/>
                  <a:pt x="317955" y="417282"/>
                </a:cubicBezTo>
                <a:cubicBezTo>
                  <a:pt x="317955" y="403291"/>
                  <a:pt x="329297" y="391949"/>
                  <a:pt x="343288" y="391949"/>
                </a:cubicBezTo>
                <a:close/>
                <a:moveTo>
                  <a:pt x="502312" y="391948"/>
                </a:moveTo>
                <a:cubicBezTo>
                  <a:pt x="516304" y="391948"/>
                  <a:pt x="527647" y="403291"/>
                  <a:pt x="527647" y="417281"/>
                </a:cubicBezTo>
                <a:cubicBezTo>
                  <a:pt x="527647" y="431273"/>
                  <a:pt x="516304" y="442616"/>
                  <a:pt x="502312" y="442616"/>
                </a:cubicBezTo>
                <a:cubicBezTo>
                  <a:pt x="488321" y="442616"/>
                  <a:pt x="476979" y="431273"/>
                  <a:pt x="476979" y="417281"/>
                </a:cubicBezTo>
                <a:cubicBezTo>
                  <a:pt x="476979" y="403291"/>
                  <a:pt x="488321" y="391948"/>
                  <a:pt x="502312" y="391948"/>
                </a:cubicBezTo>
                <a:close/>
                <a:moveTo>
                  <a:pt x="820362" y="391947"/>
                </a:moveTo>
                <a:cubicBezTo>
                  <a:pt x="834354" y="391947"/>
                  <a:pt x="845696" y="403290"/>
                  <a:pt x="845696" y="417280"/>
                </a:cubicBezTo>
                <a:cubicBezTo>
                  <a:pt x="845696" y="431272"/>
                  <a:pt x="834354" y="442615"/>
                  <a:pt x="820362" y="442615"/>
                </a:cubicBezTo>
                <a:cubicBezTo>
                  <a:pt x="806371" y="442615"/>
                  <a:pt x="795028" y="431272"/>
                  <a:pt x="795028" y="417280"/>
                </a:cubicBezTo>
                <a:cubicBezTo>
                  <a:pt x="795028" y="403290"/>
                  <a:pt x="806371" y="391947"/>
                  <a:pt x="820362" y="391947"/>
                </a:cubicBezTo>
                <a:close/>
                <a:moveTo>
                  <a:pt x="661338" y="391947"/>
                </a:moveTo>
                <a:cubicBezTo>
                  <a:pt x="675330" y="391947"/>
                  <a:pt x="686672" y="403290"/>
                  <a:pt x="686672" y="417281"/>
                </a:cubicBezTo>
                <a:cubicBezTo>
                  <a:pt x="686672" y="431272"/>
                  <a:pt x="675330" y="442615"/>
                  <a:pt x="661338" y="442615"/>
                </a:cubicBezTo>
                <a:cubicBezTo>
                  <a:pt x="647347" y="442615"/>
                  <a:pt x="636004" y="431272"/>
                  <a:pt x="636004" y="417281"/>
                </a:cubicBezTo>
                <a:cubicBezTo>
                  <a:pt x="636004" y="403290"/>
                  <a:pt x="647347" y="391947"/>
                  <a:pt x="661338" y="391947"/>
                </a:cubicBezTo>
                <a:close/>
                <a:moveTo>
                  <a:pt x="1138413" y="391946"/>
                </a:moveTo>
                <a:cubicBezTo>
                  <a:pt x="1152405" y="391946"/>
                  <a:pt x="1163746" y="403289"/>
                  <a:pt x="1163746" y="417279"/>
                </a:cubicBezTo>
                <a:cubicBezTo>
                  <a:pt x="1163746" y="431271"/>
                  <a:pt x="1152405" y="442613"/>
                  <a:pt x="1138413" y="442613"/>
                </a:cubicBezTo>
                <a:cubicBezTo>
                  <a:pt x="1124421" y="442613"/>
                  <a:pt x="1113078" y="431271"/>
                  <a:pt x="1113078" y="417279"/>
                </a:cubicBezTo>
                <a:cubicBezTo>
                  <a:pt x="1113078" y="403289"/>
                  <a:pt x="1124421" y="391946"/>
                  <a:pt x="1138413" y="391946"/>
                </a:cubicBezTo>
                <a:close/>
                <a:moveTo>
                  <a:pt x="979386" y="391946"/>
                </a:moveTo>
                <a:cubicBezTo>
                  <a:pt x="993378" y="391946"/>
                  <a:pt x="1004720" y="403289"/>
                  <a:pt x="1004720" y="417280"/>
                </a:cubicBezTo>
                <a:cubicBezTo>
                  <a:pt x="1004720" y="431271"/>
                  <a:pt x="993378" y="442614"/>
                  <a:pt x="979386" y="442614"/>
                </a:cubicBezTo>
                <a:cubicBezTo>
                  <a:pt x="965395" y="442614"/>
                  <a:pt x="954052" y="431271"/>
                  <a:pt x="954052" y="417280"/>
                </a:cubicBezTo>
                <a:cubicBezTo>
                  <a:pt x="954052" y="403289"/>
                  <a:pt x="965395" y="391946"/>
                  <a:pt x="979386" y="391946"/>
                </a:cubicBezTo>
                <a:close/>
                <a:moveTo>
                  <a:pt x="1296014" y="244899"/>
                </a:moveTo>
                <a:cubicBezTo>
                  <a:pt x="1310006" y="244899"/>
                  <a:pt x="1321347" y="256241"/>
                  <a:pt x="1321347" y="270231"/>
                </a:cubicBezTo>
                <a:cubicBezTo>
                  <a:pt x="1321347" y="284223"/>
                  <a:pt x="1310006" y="295565"/>
                  <a:pt x="1296014" y="295565"/>
                </a:cubicBezTo>
                <a:cubicBezTo>
                  <a:pt x="1282022" y="295565"/>
                  <a:pt x="1270679" y="284223"/>
                  <a:pt x="1270679" y="270231"/>
                </a:cubicBezTo>
                <a:cubicBezTo>
                  <a:pt x="1270679" y="256241"/>
                  <a:pt x="1282022" y="244899"/>
                  <a:pt x="1296014" y="244899"/>
                </a:cubicBezTo>
                <a:close/>
                <a:moveTo>
                  <a:pt x="1454943" y="244898"/>
                </a:moveTo>
                <a:cubicBezTo>
                  <a:pt x="1468935" y="244898"/>
                  <a:pt x="1480276" y="256240"/>
                  <a:pt x="1480276" y="270231"/>
                </a:cubicBezTo>
                <a:cubicBezTo>
                  <a:pt x="1480276" y="284222"/>
                  <a:pt x="1468935" y="295565"/>
                  <a:pt x="1454943" y="295565"/>
                </a:cubicBezTo>
                <a:cubicBezTo>
                  <a:pt x="1440951" y="295565"/>
                  <a:pt x="1429608" y="284222"/>
                  <a:pt x="1429608" y="270231"/>
                </a:cubicBezTo>
                <a:cubicBezTo>
                  <a:pt x="1429608" y="256240"/>
                  <a:pt x="1440951" y="244898"/>
                  <a:pt x="1454943" y="244898"/>
                </a:cubicBezTo>
                <a:close/>
                <a:moveTo>
                  <a:pt x="1772991" y="244897"/>
                </a:moveTo>
                <a:cubicBezTo>
                  <a:pt x="1786983" y="244897"/>
                  <a:pt x="1798324" y="256239"/>
                  <a:pt x="1798324" y="270229"/>
                </a:cubicBezTo>
                <a:cubicBezTo>
                  <a:pt x="1798324" y="284221"/>
                  <a:pt x="1786983" y="295563"/>
                  <a:pt x="1772991" y="295563"/>
                </a:cubicBezTo>
                <a:cubicBezTo>
                  <a:pt x="1758999" y="295563"/>
                  <a:pt x="1747656" y="284221"/>
                  <a:pt x="1747656" y="270229"/>
                </a:cubicBezTo>
                <a:cubicBezTo>
                  <a:pt x="1747656" y="256239"/>
                  <a:pt x="1758999" y="244897"/>
                  <a:pt x="1772991" y="244897"/>
                </a:cubicBezTo>
                <a:close/>
                <a:moveTo>
                  <a:pt x="1613967" y="244897"/>
                </a:moveTo>
                <a:cubicBezTo>
                  <a:pt x="1627959" y="244897"/>
                  <a:pt x="1639300" y="256240"/>
                  <a:pt x="1639300" y="270230"/>
                </a:cubicBezTo>
                <a:cubicBezTo>
                  <a:pt x="1639300" y="284221"/>
                  <a:pt x="1627959" y="295564"/>
                  <a:pt x="1613967" y="295564"/>
                </a:cubicBezTo>
                <a:cubicBezTo>
                  <a:pt x="1599975" y="295564"/>
                  <a:pt x="1588632" y="284221"/>
                  <a:pt x="1588632" y="270230"/>
                </a:cubicBezTo>
                <a:cubicBezTo>
                  <a:pt x="1588632" y="256240"/>
                  <a:pt x="1599975" y="244897"/>
                  <a:pt x="1613967" y="244897"/>
                </a:cubicBezTo>
                <a:close/>
                <a:moveTo>
                  <a:pt x="1932015" y="244896"/>
                </a:moveTo>
                <a:cubicBezTo>
                  <a:pt x="1946006" y="244896"/>
                  <a:pt x="1957349" y="256239"/>
                  <a:pt x="1957349" y="270229"/>
                </a:cubicBezTo>
                <a:cubicBezTo>
                  <a:pt x="1957349" y="284220"/>
                  <a:pt x="1946006" y="295563"/>
                  <a:pt x="1932015" y="295563"/>
                </a:cubicBezTo>
                <a:cubicBezTo>
                  <a:pt x="1918023" y="295563"/>
                  <a:pt x="1906681" y="284220"/>
                  <a:pt x="1906681" y="270229"/>
                </a:cubicBezTo>
                <a:cubicBezTo>
                  <a:pt x="1906681" y="256239"/>
                  <a:pt x="1918023" y="244896"/>
                  <a:pt x="1932015" y="244896"/>
                </a:cubicBezTo>
                <a:close/>
                <a:moveTo>
                  <a:pt x="502312" y="244880"/>
                </a:moveTo>
                <a:cubicBezTo>
                  <a:pt x="516304" y="244880"/>
                  <a:pt x="527647" y="256223"/>
                  <a:pt x="527647" y="270213"/>
                </a:cubicBezTo>
                <a:cubicBezTo>
                  <a:pt x="527647" y="284204"/>
                  <a:pt x="516304" y="295547"/>
                  <a:pt x="502312" y="295547"/>
                </a:cubicBezTo>
                <a:cubicBezTo>
                  <a:pt x="488321" y="295547"/>
                  <a:pt x="476979" y="284204"/>
                  <a:pt x="476979" y="270213"/>
                </a:cubicBezTo>
                <a:cubicBezTo>
                  <a:pt x="476979" y="256223"/>
                  <a:pt x="488321" y="244880"/>
                  <a:pt x="502312" y="244880"/>
                </a:cubicBezTo>
                <a:close/>
                <a:moveTo>
                  <a:pt x="661338" y="244879"/>
                </a:moveTo>
                <a:cubicBezTo>
                  <a:pt x="675330" y="244879"/>
                  <a:pt x="686672" y="256222"/>
                  <a:pt x="686672" y="270212"/>
                </a:cubicBezTo>
                <a:cubicBezTo>
                  <a:pt x="686672" y="284204"/>
                  <a:pt x="675330" y="295547"/>
                  <a:pt x="661338" y="295547"/>
                </a:cubicBezTo>
                <a:cubicBezTo>
                  <a:pt x="647347" y="295547"/>
                  <a:pt x="636004" y="284204"/>
                  <a:pt x="636004" y="270212"/>
                </a:cubicBezTo>
                <a:cubicBezTo>
                  <a:pt x="636004" y="256222"/>
                  <a:pt x="647347" y="244879"/>
                  <a:pt x="661338" y="244879"/>
                </a:cubicBezTo>
                <a:close/>
                <a:moveTo>
                  <a:pt x="979386" y="244878"/>
                </a:moveTo>
                <a:cubicBezTo>
                  <a:pt x="993378" y="244878"/>
                  <a:pt x="1004720" y="256220"/>
                  <a:pt x="1004720" y="270211"/>
                </a:cubicBezTo>
                <a:cubicBezTo>
                  <a:pt x="1004720" y="284202"/>
                  <a:pt x="993378" y="295545"/>
                  <a:pt x="979386" y="295545"/>
                </a:cubicBezTo>
                <a:cubicBezTo>
                  <a:pt x="965395" y="295545"/>
                  <a:pt x="954052" y="284202"/>
                  <a:pt x="954052" y="270211"/>
                </a:cubicBezTo>
                <a:cubicBezTo>
                  <a:pt x="954052" y="256220"/>
                  <a:pt x="965395" y="244878"/>
                  <a:pt x="979386" y="244878"/>
                </a:cubicBezTo>
                <a:close/>
                <a:moveTo>
                  <a:pt x="820362" y="244878"/>
                </a:moveTo>
                <a:cubicBezTo>
                  <a:pt x="834354" y="244878"/>
                  <a:pt x="845696" y="256221"/>
                  <a:pt x="845696" y="270212"/>
                </a:cubicBezTo>
                <a:cubicBezTo>
                  <a:pt x="845696" y="284203"/>
                  <a:pt x="834354" y="295546"/>
                  <a:pt x="820362" y="295546"/>
                </a:cubicBezTo>
                <a:cubicBezTo>
                  <a:pt x="806371" y="295546"/>
                  <a:pt x="795028" y="284203"/>
                  <a:pt x="795028" y="270212"/>
                </a:cubicBezTo>
                <a:cubicBezTo>
                  <a:pt x="795028" y="256221"/>
                  <a:pt x="806371" y="244878"/>
                  <a:pt x="820362" y="244878"/>
                </a:cubicBezTo>
                <a:close/>
                <a:moveTo>
                  <a:pt x="1138413" y="244877"/>
                </a:moveTo>
                <a:cubicBezTo>
                  <a:pt x="1152405" y="244877"/>
                  <a:pt x="1163746" y="256220"/>
                  <a:pt x="1163746" y="270210"/>
                </a:cubicBezTo>
                <a:cubicBezTo>
                  <a:pt x="1163746" y="284202"/>
                  <a:pt x="1152405" y="295545"/>
                  <a:pt x="1138413" y="295545"/>
                </a:cubicBezTo>
                <a:cubicBezTo>
                  <a:pt x="1124421" y="295545"/>
                  <a:pt x="1113078" y="284202"/>
                  <a:pt x="1113078" y="270210"/>
                </a:cubicBezTo>
                <a:cubicBezTo>
                  <a:pt x="1113078" y="256220"/>
                  <a:pt x="1124421" y="244877"/>
                  <a:pt x="1138413" y="244877"/>
                </a:cubicBezTo>
                <a:close/>
                <a:moveTo>
                  <a:pt x="685071" y="119275"/>
                </a:moveTo>
                <a:lnTo>
                  <a:pt x="686672" y="123140"/>
                </a:lnTo>
                <a:cubicBezTo>
                  <a:pt x="686672" y="137132"/>
                  <a:pt x="675330" y="148477"/>
                  <a:pt x="661338" y="148477"/>
                </a:cubicBezTo>
                <a:cubicBezTo>
                  <a:pt x="654343" y="148477"/>
                  <a:pt x="648009" y="145641"/>
                  <a:pt x="643425" y="141056"/>
                </a:cubicBezTo>
                <a:lnTo>
                  <a:pt x="642831" y="139623"/>
                </a:lnTo>
                <a:close/>
                <a:moveTo>
                  <a:pt x="1752494" y="111475"/>
                </a:moveTo>
                <a:lnTo>
                  <a:pt x="1794734" y="131823"/>
                </a:lnTo>
                <a:lnTo>
                  <a:pt x="1790905" y="141069"/>
                </a:lnTo>
                <a:cubicBezTo>
                  <a:pt x="1786321" y="145656"/>
                  <a:pt x="1779987" y="148493"/>
                  <a:pt x="1772991" y="148493"/>
                </a:cubicBezTo>
                <a:cubicBezTo>
                  <a:pt x="1758999" y="148493"/>
                  <a:pt x="1747656" y="137143"/>
                  <a:pt x="1747656" y="123152"/>
                </a:cubicBezTo>
                <a:close/>
                <a:moveTo>
                  <a:pt x="1296014" y="97820"/>
                </a:moveTo>
                <a:cubicBezTo>
                  <a:pt x="1310006" y="97820"/>
                  <a:pt x="1321347" y="109162"/>
                  <a:pt x="1321347" y="123153"/>
                </a:cubicBezTo>
                <a:cubicBezTo>
                  <a:pt x="1321347" y="137145"/>
                  <a:pt x="1310006" y="148495"/>
                  <a:pt x="1296014" y="148495"/>
                </a:cubicBezTo>
                <a:cubicBezTo>
                  <a:pt x="1282022" y="148495"/>
                  <a:pt x="1270679" y="137145"/>
                  <a:pt x="1270679" y="123153"/>
                </a:cubicBezTo>
                <a:cubicBezTo>
                  <a:pt x="1270679" y="109162"/>
                  <a:pt x="1282022" y="97820"/>
                  <a:pt x="1296014" y="97820"/>
                </a:cubicBezTo>
                <a:close/>
                <a:moveTo>
                  <a:pt x="1613967" y="97819"/>
                </a:moveTo>
                <a:cubicBezTo>
                  <a:pt x="1627959" y="97819"/>
                  <a:pt x="1639300" y="109162"/>
                  <a:pt x="1639300" y="123152"/>
                </a:cubicBezTo>
                <a:cubicBezTo>
                  <a:pt x="1639300" y="137144"/>
                  <a:pt x="1627959" y="148494"/>
                  <a:pt x="1613967" y="148494"/>
                </a:cubicBezTo>
                <a:cubicBezTo>
                  <a:pt x="1599975" y="148494"/>
                  <a:pt x="1588632" y="137144"/>
                  <a:pt x="1588632" y="123152"/>
                </a:cubicBezTo>
                <a:cubicBezTo>
                  <a:pt x="1588632" y="109162"/>
                  <a:pt x="1599975" y="97819"/>
                  <a:pt x="1613967" y="97819"/>
                </a:cubicBezTo>
                <a:close/>
                <a:moveTo>
                  <a:pt x="1454943" y="97819"/>
                </a:moveTo>
                <a:cubicBezTo>
                  <a:pt x="1468935" y="97819"/>
                  <a:pt x="1480276" y="109162"/>
                  <a:pt x="1480276" y="123152"/>
                </a:cubicBezTo>
                <a:cubicBezTo>
                  <a:pt x="1480276" y="137144"/>
                  <a:pt x="1468935" y="148494"/>
                  <a:pt x="1454943" y="148494"/>
                </a:cubicBezTo>
                <a:cubicBezTo>
                  <a:pt x="1440951" y="148494"/>
                  <a:pt x="1429608" y="137144"/>
                  <a:pt x="1429608" y="123152"/>
                </a:cubicBezTo>
                <a:cubicBezTo>
                  <a:pt x="1429608" y="109162"/>
                  <a:pt x="1440951" y="97819"/>
                  <a:pt x="1454943" y="97819"/>
                </a:cubicBezTo>
                <a:close/>
                <a:moveTo>
                  <a:pt x="979386" y="97806"/>
                </a:moveTo>
                <a:cubicBezTo>
                  <a:pt x="993378" y="97806"/>
                  <a:pt x="1004720" y="109149"/>
                  <a:pt x="1004720" y="123139"/>
                </a:cubicBezTo>
                <a:cubicBezTo>
                  <a:pt x="1004720" y="137131"/>
                  <a:pt x="993378" y="148476"/>
                  <a:pt x="979386" y="148476"/>
                </a:cubicBezTo>
                <a:cubicBezTo>
                  <a:pt x="965395" y="148476"/>
                  <a:pt x="954052" y="137131"/>
                  <a:pt x="954052" y="123139"/>
                </a:cubicBezTo>
                <a:cubicBezTo>
                  <a:pt x="954052" y="109149"/>
                  <a:pt x="965395" y="97806"/>
                  <a:pt x="979386" y="97806"/>
                </a:cubicBezTo>
                <a:close/>
                <a:moveTo>
                  <a:pt x="820362" y="97806"/>
                </a:moveTo>
                <a:cubicBezTo>
                  <a:pt x="834354" y="97806"/>
                  <a:pt x="845696" y="109149"/>
                  <a:pt x="845696" y="123140"/>
                </a:cubicBezTo>
                <a:cubicBezTo>
                  <a:pt x="845696" y="137131"/>
                  <a:pt x="834354" y="148476"/>
                  <a:pt x="820362" y="148476"/>
                </a:cubicBezTo>
                <a:cubicBezTo>
                  <a:pt x="806371" y="148476"/>
                  <a:pt x="795028" y="137131"/>
                  <a:pt x="795028" y="123140"/>
                </a:cubicBezTo>
                <a:cubicBezTo>
                  <a:pt x="795028" y="109149"/>
                  <a:pt x="806371" y="97806"/>
                  <a:pt x="820362" y="97806"/>
                </a:cubicBezTo>
                <a:close/>
                <a:moveTo>
                  <a:pt x="1138413" y="97805"/>
                </a:moveTo>
                <a:cubicBezTo>
                  <a:pt x="1152405" y="97805"/>
                  <a:pt x="1163746" y="109148"/>
                  <a:pt x="1163746" y="123139"/>
                </a:cubicBezTo>
                <a:cubicBezTo>
                  <a:pt x="1163746" y="137130"/>
                  <a:pt x="1152405" y="148475"/>
                  <a:pt x="1138413" y="148475"/>
                </a:cubicBezTo>
                <a:cubicBezTo>
                  <a:pt x="1124421" y="148475"/>
                  <a:pt x="1113078" y="137130"/>
                  <a:pt x="1113078" y="123139"/>
                </a:cubicBezTo>
                <a:cubicBezTo>
                  <a:pt x="1113078" y="109148"/>
                  <a:pt x="1124421" y="97805"/>
                  <a:pt x="1138413" y="97805"/>
                </a:cubicBezTo>
                <a:close/>
                <a:moveTo>
                  <a:pt x="1138889" y="1114"/>
                </a:moveTo>
                <a:lnTo>
                  <a:pt x="1138413" y="1311"/>
                </a:lnTo>
                <a:lnTo>
                  <a:pt x="1138041" y="1157"/>
                </a:lnTo>
                <a:close/>
                <a:moveTo>
                  <a:pt x="1292814" y="0"/>
                </a:moveTo>
                <a:lnTo>
                  <a:pt x="1298519" y="289"/>
                </a:lnTo>
                <a:lnTo>
                  <a:pt x="1296014" y="1326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595500" y="5327200"/>
            <a:ext cx="55005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title"/>
          </p:nvPr>
        </p:nvSpPr>
        <p:spPr>
          <a:xfrm>
            <a:off x="595500" y="2089350"/>
            <a:ext cx="55005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38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43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7DD48-9F18-5512-44B1-CBF4B62B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9A486-2C43-9AC6-CCF1-3E96DE245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42B0C-64F0-C586-0A1F-5FDC742C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922EDD-9B85-6E3B-30DA-FE8C40FC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441791-BADF-C94C-87C6-ECF28C7D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9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68ECB-D86E-A718-A824-1997BF1F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DD63F-64D4-FB25-6F20-8905C5312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821DC-DA82-6990-4514-005272B9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2BB0D-5E8B-D523-6804-A9921542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F4CB8-E931-8F40-B9E9-C53203ED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6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85B4D-82B5-CC3D-069E-225265A6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0CB1D8-8294-232B-9DC1-E4F7E618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835865-1DA7-39AA-D696-98172AA9D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DCA10F-5CAC-66C8-8B69-ABE7E29D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5F62FE-7E48-7B2A-C746-4EAF20D6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FA22A5-6CDD-5CFA-8102-C66C97CC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6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D5B5-3A35-BBCF-1BE4-9962DD89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A94CA2-12AB-1D5A-549D-FC16C33E5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6856F0-8C1F-D401-6AC8-EC5C2DCD0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07B2A4-4B89-3E5A-5E44-7A35313FF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14CD07-8FE3-48D1-6854-E862CC5A5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A0744A-067F-14EB-3C85-71CDEB7F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E4C4F2-BE75-715F-C6DB-B89E9BD5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EA9BE-119E-5E6B-0455-8A656A2F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3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354C3-D6DA-5359-4BC9-7E9C2EED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A4E979-3A64-10F9-7458-E9C5E53A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BC38C6-FAC3-896C-D95B-AB638193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73E1A0-43D7-C00D-8E7F-71F3974B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D7B2E3-2C45-6F99-4ACB-37A0961B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02ADB1-F5D3-F392-77A2-178DD1F4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85E4F0-1002-5523-E73B-B2C2CB48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D5CE4-7294-1A0C-6970-CD47D6E5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98474-C2CC-182D-242D-533253325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6E3B9-D1A0-0797-E627-BF3EA98F6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16E2C4-4D18-33C2-68BB-EBB05329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7CC52-1C89-95FF-9FB6-74486035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7AB663-19B8-15CC-BC52-0A776DC4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28F8-EBF7-BF6F-CE52-24DBE5C7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7CDF53-84A0-876E-6D69-34D01690D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6CAD94-FB6D-D045-06B8-85AA97DE4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566699-4164-381C-86C6-4C4F1010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E39B0B-FC87-01A0-EA07-065093E2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D3ED6-E50C-A83B-9FB0-CE32DDAF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2F326-5BCE-698C-1660-F3CF4899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F7C03C-655E-8CD8-E892-328CBA759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D13FF-34F7-E40E-597C-8AF9F4E85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256077-71EE-1140-81DE-CF57C8392BA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C5F90-3E63-A093-1A58-14E4ABEC9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02EFD-3385-C82D-834C-0FB1CA641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F3CAA-44BC-1148-A4A3-12792378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6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1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6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1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5204C-9359-65F7-74BD-8AA9C9955A79}"/>
              </a:ext>
            </a:extLst>
          </p:cNvPr>
          <p:cNvSpPr txBox="1"/>
          <p:nvPr/>
        </p:nvSpPr>
        <p:spPr>
          <a:xfrm>
            <a:off x="1112498" y="1292498"/>
            <a:ext cx="317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000" dirty="0">
                <a:ea typeface="VTB Group Cond Book" panose="020B0506050504020204" pitchFamily="34" charset="77"/>
              </a:rPr>
              <a:t>Открытия Генриха Герца</a:t>
            </a:r>
            <a:endParaRPr lang="en-US" sz="2000" dirty="0">
              <a:ea typeface="VTB Group Cond Book" panose="020B0506050504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EA0A6-C644-46B7-0FED-909DF25F02F0}"/>
              </a:ext>
            </a:extLst>
          </p:cNvPr>
          <p:cNvSpPr txBox="1"/>
          <p:nvPr/>
        </p:nvSpPr>
        <p:spPr>
          <a:xfrm>
            <a:off x="1102167" y="2267358"/>
            <a:ext cx="3863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000" dirty="0">
                <a:ea typeface="VTB Group Cond Book" panose="020B0506050504020204" pitchFamily="34" charset="77"/>
              </a:rPr>
              <a:t>Тесла основал собственную лабораторию и начал исследования в сфере электричества и магнетизма</a:t>
            </a:r>
            <a:endParaRPr lang="en-US" sz="2000" dirty="0">
              <a:ea typeface="VTB Group Cond Book" panose="020B0506050504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285F6F-430B-D528-EEDB-E2F366957048}"/>
              </a:ext>
            </a:extLst>
          </p:cNvPr>
          <p:cNvSpPr txBox="1"/>
          <p:nvPr/>
        </p:nvSpPr>
        <p:spPr>
          <a:xfrm>
            <a:off x="1105674" y="3968558"/>
            <a:ext cx="2867287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228531"/>
            <a:r>
              <a:rPr lang="ru-RU" sz="2000" dirty="0">
                <a:ea typeface="VTB Group Cond Book" panose="020B0506050504020204" pitchFamily="34" charset="77"/>
              </a:rPr>
              <a:t>Тесла изобретает трансформатор</a:t>
            </a:r>
            <a:endParaRPr lang="en-US" sz="2000" dirty="0">
              <a:ea typeface="VTB Group Cond Book" panose="020B0506050504020204" pitchFamily="34" charset="77"/>
            </a:endParaRPr>
          </a:p>
        </p:txBody>
      </p:sp>
      <p:sp>
        <p:nvSpPr>
          <p:cNvPr id="15" name="Овал 49">
            <a:extLst>
              <a:ext uri="{FF2B5EF4-FFF2-40B4-BE49-F238E27FC236}">
                <a16:creationId xmlns:a16="http://schemas.microsoft.com/office/drawing/2014/main" id="{3F5E6487-820C-B8C6-EE9E-4D2230B0A009}"/>
              </a:ext>
            </a:extLst>
          </p:cNvPr>
          <p:cNvSpPr/>
          <p:nvPr/>
        </p:nvSpPr>
        <p:spPr>
          <a:xfrm flipH="1">
            <a:off x="442913" y="1419296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Овал 49">
            <a:extLst>
              <a:ext uri="{FF2B5EF4-FFF2-40B4-BE49-F238E27FC236}">
                <a16:creationId xmlns:a16="http://schemas.microsoft.com/office/drawing/2014/main" id="{37C65A3E-428B-72D8-764C-616DBF9031B0}"/>
              </a:ext>
            </a:extLst>
          </p:cNvPr>
          <p:cNvSpPr/>
          <p:nvPr/>
        </p:nvSpPr>
        <p:spPr>
          <a:xfrm flipH="1">
            <a:off x="432175" y="2732088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Овал 49">
            <a:extLst>
              <a:ext uri="{FF2B5EF4-FFF2-40B4-BE49-F238E27FC236}">
                <a16:creationId xmlns:a16="http://schemas.microsoft.com/office/drawing/2014/main" id="{35D9F49F-1113-21FD-C958-1E3F4F13379B}"/>
              </a:ext>
            </a:extLst>
          </p:cNvPr>
          <p:cNvSpPr/>
          <p:nvPr/>
        </p:nvSpPr>
        <p:spPr>
          <a:xfrm flipH="1">
            <a:off x="448389" y="4044880"/>
            <a:ext cx="235592" cy="2355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ru-RU" sz="4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717AC82-3691-8207-F482-25F513A62C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1" b="12721"/>
          <a:stretch/>
        </p:blipFill>
        <p:spPr>
          <a:xfrm>
            <a:off x="5060820" y="-1402991"/>
            <a:ext cx="9133697" cy="9133697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2B7E9B-0CA5-7150-FA0D-4BF62D1A3D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r="1095"/>
          <a:stretch/>
        </p:blipFill>
        <p:spPr>
          <a:xfrm>
            <a:off x="3783608" y="2732088"/>
            <a:ext cx="5578458" cy="5703411"/>
          </a:xfrm>
        </p:spPr>
      </p:pic>
      <p:sp>
        <p:nvSpPr>
          <p:cNvPr id="3" name="Google Shape;165;p16">
            <a:extLst>
              <a:ext uri="{FF2B5EF4-FFF2-40B4-BE49-F238E27FC236}">
                <a16:creationId xmlns:a16="http://schemas.microsoft.com/office/drawing/2014/main" id="{EEE05567-4AA1-0E64-3317-C6231CE6F595}"/>
              </a:ext>
            </a:extLst>
          </p:cNvPr>
          <p:cNvSpPr/>
          <p:nvPr/>
        </p:nvSpPr>
        <p:spPr>
          <a:xfrm>
            <a:off x="85450" y="164854"/>
            <a:ext cx="7012755" cy="577353"/>
          </a:xfrm>
          <a:prstGeom prst="rect">
            <a:avLst/>
          </a:prstGeom>
        </p:spPr>
        <p:txBody>
          <a:bodyPr>
            <a:prstTxWarp prst="textPlain">
              <a:avLst>
                <a:gd name="adj" fmla="val 49143"/>
              </a:avLst>
            </a:prstTxWarp>
          </a:bodyPr>
          <a:lstStyle/>
          <a:p>
            <a:pPr lvl="0" algn="ctr"/>
            <a:r>
              <a:rPr lang="ru-RU" b="0" i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Pacifico"/>
              </a:rPr>
              <a:t>История создания трансформатора</a:t>
            </a:r>
            <a:endParaRPr b="0" i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224921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:a16="http://schemas.microsoft.com/office/drawing/2014/main" id="{75B36D19-A768-4D95-A3FB-E2317CB16198}"/>
              </a:ext>
            </a:extLst>
          </p:cNvPr>
          <p:cNvSpPr/>
          <p:nvPr/>
        </p:nvSpPr>
        <p:spPr>
          <a:xfrm>
            <a:off x="1" y="-16276"/>
            <a:ext cx="6707335" cy="6874276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Oswald Light" pitchFamily="2" charset="-52"/>
              </a:rPr>
              <a:t>напряж</a:t>
            </a:r>
            <a:endParaRPr lang="ru-RU" dirty="0">
              <a:latin typeface="Oswald Light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EA0A9A-E67D-4BF6-A3E9-5C1848A0F5F1}"/>
              </a:ext>
            </a:extLst>
          </p:cNvPr>
          <p:cNvSpPr txBox="1">
            <a:spLocks/>
          </p:cNvSpPr>
          <p:nvPr/>
        </p:nvSpPr>
        <p:spPr bwMode="gray">
          <a:xfrm>
            <a:off x="5836847" y="1283797"/>
            <a:ext cx="61320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разновидность блокинг-генератора электрических импульсов со сравнительно высокой частотой</a:t>
            </a:r>
          </a:p>
        </p:txBody>
      </p:sp>
      <p:grpSp>
        <p:nvGrpSpPr>
          <p:cNvPr id="30" name="Group 1">
            <a:extLst>
              <a:ext uri="{FF2B5EF4-FFF2-40B4-BE49-F238E27FC236}">
                <a16:creationId xmlns:a16="http://schemas.microsoft.com/office/drawing/2014/main" id="{73016C70-88F3-4A3B-894E-FF73921BCB29}"/>
              </a:ext>
            </a:extLst>
          </p:cNvPr>
          <p:cNvGrpSpPr/>
          <p:nvPr/>
        </p:nvGrpSpPr>
        <p:grpSpPr>
          <a:xfrm rot="10800000">
            <a:off x="5722791" y="3273884"/>
            <a:ext cx="756951" cy="756951"/>
            <a:chOff x="-646196" y="2122319"/>
            <a:chExt cx="381000" cy="381000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81DFFAE5-9338-42C6-9D3C-9F27CA2271B8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A1994210-1797-4272-BC59-5E963A265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solidFill>
              <a:srgbClr val="1E2982"/>
            </a:solidFill>
            <a:ln w="25400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Овал 67">
            <a:extLst>
              <a:ext uri="{FF2B5EF4-FFF2-40B4-BE49-F238E27FC236}">
                <a16:creationId xmlns:a16="http://schemas.microsoft.com/office/drawing/2014/main" id="{56991C63-DD79-40D8-B521-D511107752BC}"/>
              </a:ext>
            </a:extLst>
          </p:cNvPr>
          <p:cNvSpPr/>
          <p:nvPr/>
        </p:nvSpPr>
        <p:spPr>
          <a:xfrm>
            <a:off x="9929143" y="5000743"/>
            <a:ext cx="530873" cy="530873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Овал 74">
            <a:extLst>
              <a:ext uri="{FF2B5EF4-FFF2-40B4-BE49-F238E27FC236}">
                <a16:creationId xmlns:a16="http://schemas.microsoft.com/office/drawing/2014/main" id="{9F2E4FC2-6318-4C75-B0F3-C0043E6DE5ED}"/>
              </a:ext>
            </a:extLst>
          </p:cNvPr>
          <p:cNvSpPr/>
          <p:nvPr/>
        </p:nvSpPr>
        <p:spPr>
          <a:xfrm>
            <a:off x="1851953" y="3150671"/>
            <a:ext cx="2588622" cy="2588621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bg1">
                <a:lumMod val="75000"/>
                <a:alpha val="7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5BF3F9FB-48DF-4C14-A4E8-6B1DD486C94B}"/>
              </a:ext>
            </a:extLst>
          </p:cNvPr>
          <p:cNvSpPr/>
          <p:nvPr/>
        </p:nvSpPr>
        <p:spPr>
          <a:xfrm>
            <a:off x="320589" y="639536"/>
            <a:ext cx="5651355" cy="705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Трансформатор Тесла</a:t>
            </a:r>
          </a:p>
        </p:txBody>
      </p:sp>
      <p:sp>
        <p:nvSpPr>
          <p:cNvPr id="37" name="Rectangle 118">
            <a:extLst>
              <a:ext uri="{FF2B5EF4-FFF2-40B4-BE49-F238E27FC236}">
                <a16:creationId xmlns:a16="http://schemas.microsoft.com/office/drawing/2014/main" id="{F82656F5-5320-43A7-A138-4BDAE1504D89}"/>
              </a:ext>
            </a:extLst>
          </p:cNvPr>
          <p:cNvSpPr/>
          <p:nvPr/>
        </p:nvSpPr>
        <p:spPr>
          <a:xfrm>
            <a:off x="7124880" y="628005"/>
            <a:ext cx="3959738" cy="705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Качер</a:t>
            </a:r>
            <a:r>
              <a:rPr lang="ru-RU" sz="44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400" b="1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Бровина</a:t>
            </a:r>
            <a:endParaRPr lang="ru-RU" sz="4400" b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Овал 61">
            <a:extLst>
              <a:ext uri="{FF2B5EF4-FFF2-40B4-BE49-F238E27FC236}">
                <a16:creationId xmlns:a16="http://schemas.microsoft.com/office/drawing/2014/main" id="{4A90F3BA-20E8-46CF-8640-D06C68CCE964}"/>
              </a:ext>
            </a:extLst>
          </p:cNvPr>
          <p:cNvSpPr/>
          <p:nvPr/>
        </p:nvSpPr>
        <p:spPr>
          <a:xfrm>
            <a:off x="1756425" y="4981183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Овал 71">
            <a:extLst>
              <a:ext uri="{FF2B5EF4-FFF2-40B4-BE49-F238E27FC236}">
                <a16:creationId xmlns:a16="http://schemas.microsoft.com/office/drawing/2014/main" id="{D86F9723-858D-4BAC-947C-AAC8ECE191B1}"/>
              </a:ext>
            </a:extLst>
          </p:cNvPr>
          <p:cNvSpPr/>
          <p:nvPr/>
        </p:nvSpPr>
        <p:spPr>
          <a:xfrm>
            <a:off x="2876965" y="2881372"/>
            <a:ext cx="538597" cy="5385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Овал 61">
            <a:extLst>
              <a:ext uri="{FF2B5EF4-FFF2-40B4-BE49-F238E27FC236}">
                <a16:creationId xmlns:a16="http://schemas.microsoft.com/office/drawing/2014/main" id="{61210176-96E3-4683-B286-092D7948D8DB}"/>
              </a:ext>
            </a:extLst>
          </p:cNvPr>
          <p:cNvSpPr/>
          <p:nvPr/>
        </p:nvSpPr>
        <p:spPr>
          <a:xfrm>
            <a:off x="4023322" y="4959503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Овал 64">
            <a:extLst>
              <a:ext uri="{FF2B5EF4-FFF2-40B4-BE49-F238E27FC236}">
                <a16:creationId xmlns:a16="http://schemas.microsoft.com/office/drawing/2014/main" id="{5BF90A8B-7079-40E0-96D3-A9DFFCFB3684}"/>
              </a:ext>
            </a:extLst>
          </p:cNvPr>
          <p:cNvSpPr/>
          <p:nvPr/>
        </p:nvSpPr>
        <p:spPr>
          <a:xfrm>
            <a:off x="8864221" y="2980278"/>
            <a:ext cx="538597" cy="538597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Овал 67">
            <a:extLst>
              <a:ext uri="{FF2B5EF4-FFF2-40B4-BE49-F238E27FC236}">
                <a16:creationId xmlns:a16="http://schemas.microsoft.com/office/drawing/2014/main" id="{418507D2-85FA-4EEC-BD27-C2307768F908}"/>
              </a:ext>
            </a:extLst>
          </p:cNvPr>
          <p:cNvSpPr/>
          <p:nvPr/>
        </p:nvSpPr>
        <p:spPr>
          <a:xfrm>
            <a:off x="7854519" y="4980891"/>
            <a:ext cx="530581" cy="53058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6" name="Заголовок 2">
            <a:extLst>
              <a:ext uri="{FF2B5EF4-FFF2-40B4-BE49-F238E27FC236}">
                <a16:creationId xmlns:a16="http://schemas.microsoft.com/office/drawing/2014/main" id="{8BB27BDD-3331-4500-999D-831E0358FC29}"/>
              </a:ext>
            </a:extLst>
          </p:cNvPr>
          <p:cNvSpPr txBox="1">
            <a:spLocks/>
          </p:cNvSpPr>
          <p:nvPr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:a16="http://schemas.microsoft.com/office/drawing/2014/main" id="{0052BBFA-5B0C-4559-953D-025804C5AE4E}"/>
              </a:ext>
            </a:extLst>
          </p:cNvPr>
          <p:cNvSpPr txBox="1">
            <a:spLocks/>
          </p:cNvSpPr>
          <p:nvPr/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2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7752CF-A11B-48DC-CFFE-F8CCB9641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" b="730"/>
          <a:stretch/>
        </p:blipFill>
        <p:spPr>
          <a:xfrm>
            <a:off x="1738625" y="3132439"/>
            <a:ext cx="2667210" cy="2667210"/>
          </a:xfrm>
          <a:prstGeom prst="ellipse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3498ED-6F8D-B50E-9BB3-84F01C95E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3" b="19493"/>
          <a:stretch/>
        </p:blipFill>
        <p:spPr>
          <a:xfrm>
            <a:off x="7854519" y="3099966"/>
            <a:ext cx="2647446" cy="2647866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C91994-2031-BF9A-5692-EF595D90A2D9}"/>
              </a:ext>
            </a:extLst>
          </p:cNvPr>
          <p:cNvSpPr txBox="1">
            <a:spLocks/>
          </p:cNvSpPr>
          <p:nvPr/>
        </p:nvSpPr>
        <p:spPr bwMode="gray">
          <a:xfrm>
            <a:off x="223150" y="1322926"/>
            <a:ext cx="54888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Резонансный трансформатор, производящий высокое напряжение высокой частоты</a:t>
            </a:r>
          </a:p>
        </p:txBody>
      </p:sp>
    </p:spTree>
    <p:extLst>
      <p:ext uri="{BB962C8B-B14F-4D97-AF65-F5344CB8AC3E}">
        <p14:creationId xmlns:p14="http://schemas.microsoft.com/office/powerpoint/2010/main" val="393526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5;p16">
            <a:extLst>
              <a:ext uri="{FF2B5EF4-FFF2-40B4-BE49-F238E27FC236}">
                <a16:creationId xmlns:a16="http://schemas.microsoft.com/office/drawing/2014/main" id="{51A34363-CE6E-3578-1437-878028765F00}"/>
              </a:ext>
            </a:extLst>
          </p:cNvPr>
          <p:cNvSpPr/>
          <p:nvPr/>
        </p:nvSpPr>
        <p:spPr>
          <a:xfrm>
            <a:off x="476456" y="190761"/>
            <a:ext cx="4278620" cy="1098986"/>
          </a:xfrm>
          <a:prstGeom prst="rect">
            <a:avLst/>
          </a:prstGeom>
        </p:spPr>
        <p:txBody>
          <a:bodyPr>
            <a:prstTxWarp prst="textPlain">
              <a:avLst>
                <a:gd name="adj" fmla="val 49143"/>
              </a:avLst>
            </a:prstTxWarp>
          </a:bodyPr>
          <a:lstStyle/>
          <a:p>
            <a:pPr lvl="0" algn="ctr"/>
            <a:r>
              <a:rPr lang="ru-RU" b="0" i="1" dirty="0">
                <a:ln>
                  <a:noFill/>
                </a:ln>
                <a:solidFill>
                  <a:schemeClr val="accent2"/>
                </a:solidFill>
                <a:latin typeface="Pacifico"/>
              </a:rPr>
              <a:t>Элементы</a:t>
            </a:r>
            <a:r>
              <a:rPr lang="ru-RU" b="0" i="0" dirty="0">
                <a:ln>
                  <a:noFill/>
                </a:ln>
                <a:solidFill>
                  <a:schemeClr val="accent2"/>
                </a:solidFill>
                <a:latin typeface="Pacifico"/>
              </a:rPr>
              <a:t> и сборка</a:t>
            </a:r>
            <a:endParaRPr b="0" i="0" dirty="0">
              <a:ln>
                <a:noFill/>
              </a:ln>
              <a:solidFill>
                <a:schemeClr val="accent2"/>
              </a:solidFill>
              <a:latin typeface="Pacifico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47FA31-7326-560A-EFAE-7017D7178B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6747" y="-864771"/>
            <a:ext cx="8134452" cy="8433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C1578B9-A0C2-A446-CCF1-9916156213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2395"/>
          <a:stretch/>
        </p:blipFill>
        <p:spPr>
          <a:xfrm rot="20551163">
            <a:off x="3104377" y="4058503"/>
            <a:ext cx="2127233" cy="3008782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B9917D-ED49-74EE-3078-1BE658AFF3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b="12366"/>
          <a:stretch/>
        </p:blipFill>
        <p:spPr>
          <a:xfrm>
            <a:off x="871872" y="3374151"/>
            <a:ext cx="2676855" cy="2550828"/>
          </a:xfr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3011F31-8B19-FDB1-6FC2-A7CEDBB867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4" b="19074"/>
          <a:stretch/>
        </p:blipFill>
        <p:spPr>
          <a:xfrm>
            <a:off x="1109059" y="1121859"/>
            <a:ext cx="2676855" cy="267685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19F0A5-EC0D-C38E-C297-A03AB8A09C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r="9857"/>
          <a:stretch/>
        </p:blipFill>
        <p:spPr>
          <a:xfrm>
            <a:off x="3485098" y="738695"/>
            <a:ext cx="3893101" cy="3893101"/>
          </a:xfrm>
        </p:spPr>
      </p:pic>
    </p:spTree>
    <p:extLst>
      <p:ext uri="{BB962C8B-B14F-4D97-AF65-F5344CB8AC3E}">
        <p14:creationId xmlns:p14="http://schemas.microsoft.com/office/powerpoint/2010/main" val="376939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89">
            <a:extLst>
              <a:ext uri="{FF2B5EF4-FFF2-40B4-BE49-F238E27FC236}">
                <a16:creationId xmlns:a16="http://schemas.microsoft.com/office/drawing/2014/main" id="{D9D26434-EA57-B947-A355-DD9C43A9BF65}"/>
              </a:ext>
            </a:extLst>
          </p:cNvPr>
          <p:cNvSpPr/>
          <p:nvPr/>
        </p:nvSpPr>
        <p:spPr>
          <a:xfrm>
            <a:off x="366079" y="1425785"/>
            <a:ext cx="1650752" cy="30158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998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TB Group Cond Demi Bold" panose="020B0506050504020204" pitchFamily="34" charset="77"/>
              </a:rPr>
              <a:t>1</a:t>
            </a:r>
            <a:endParaRPr lang="ru-RU" sz="18998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VTB Group Cond Demi Bold" panose="020B0506050504020204" pitchFamily="34" charset="77"/>
            </a:endParaRPr>
          </a:p>
        </p:txBody>
      </p:sp>
      <p:sp>
        <p:nvSpPr>
          <p:cNvPr id="26" name="Прямоугольник 89">
            <a:extLst>
              <a:ext uri="{FF2B5EF4-FFF2-40B4-BE49-F238E27FC236}">
                <a16:creationId xmlns:a16="http://schemas.microsoft.com/office/drawing/2014/main" id="{1321A889-6000-D44C-81CF-DF77430B04A8}"/>
              </a:ext>
            </a:extLst>
          </p:cNvPr>
          <p:cNvSpPr/>
          <p:nvPr/>
        </p:nvSpPr>
        <p:spPr>
          <a:xfrm>
            <a:off x="4078951" y="1425785"/>
            <a:ext cx="1650752" cy="30158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998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TB Group Cond Demi Bold" panose="020B0506050504020204" pitchFamily="34" charset="77"/>
              </a:rPr>
              <a:t>2</a:t>
            </a:r>
            <a:endParaRPr lang="ru-RU" sz="18998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VTB Group Cond Demi Bold" panose="020B0506050504020204" pitchFamily="34" charset="77"/>
            </a:endParaRPr>
          </a:p>
        </p:txBody>
      </p:sp>
      <p:sp>
        <p:nvSpPr>
          <p:cNvPr id="27" name="Прямоугольник 89">
            <a:extLst>
              <a:ext uri="{FF2B5EF4-FFF2-40B4-BE49-F238E27FC236}">
                <a16:creationId xmlns:a16="http://schemas.microsoft.com/office/drawing/2014/main" id="{B53E7CAC-8E76-0D41-A6D5-D12B7497D66C}"/>
              </a:ext>
            </a:extLst>
          </p:cNvPr>
          <p:cNvSpPr/>
          <p:nvPr/>
        </p:nvSpPr>
        <p:spPr>
          <a:xfrm>
            <a:off x="7401583" y="1425785"/>
            <a:ext cx="1650752" cy="30158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998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TB Group Cond Demi Bold" panose="020B0506050504020204" pitchFamily="34" charset="77"/>
              </a:rPr>
              <a:t>3</a:t>
            </a:r>
            <a:endParaRPr lang="ru-RU" sz="18998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VTB Group Cond Demi Bold" panose="020B0506050504020204" pitchFamily="34" charset="77"/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C2DFD1A4-A2BA-4131-9143-9C232E6C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73AE3C4-C2A6-4DCD-9963-3D7F259FD580}" type="slidenum">
              <a:rPr lang="ru-RU" smtClean="0"/>
              <a:t>4</a:t>
            </a:fld>
            <a:endParaRPr lang="ru-RU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A5459FF9-5852-4461-8485-C62B3F11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89">
            <a:extLst>
              <a:ext uri="{FF2B5EF4-FFF2-40B4-BE49-F238E27FC236}">
                <a16:creationId xmlns:a16="http://schemas.microsoft.com/office/drawing/2014/main" id="{AF93BC84-D7BD-EEE5-42EF-3827F34E8D52}"/>
              </a:ext>
            </a:extLst>
          </p:cNvPr>
          <p:cNvSpPr/>
          <p:nvPr/>
        </p:nvSpPr>
        <p:spPr>
          <a:xfrm>
            <a:off x="9200255" y="0"/>
            <a:ext cx="297812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VTB Group Cond Demi Bold" panose="020B0506050504020204" pitchFamily="34" charset="77"/>
              </a:rPr>
              <a:t>                    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C3ACB-0164-7845-ADE5-96D3BEC8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44" y="215625"/>
            <a:ext cx="10515600" cy="701731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Принцип работы трансформатора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1F07216-AEC1-E078-A11A-0CF1DDAD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50" y="3429000"/>
            <a:ext cx="3703100" cy="23905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EDC4CD5-EBC0-33AB-AD88-4B67163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79" y="3427830"/>
            <a:ext cx="3537805" cy="234694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A2E5ADB-213C-B1B9-A7A3-BE1F79962C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14387"/>
          <a:stretch/>
        </p:blipFill>
        <p:spPr>
          <a:xfrm>
            <a:off x="152420" y="3429000"/>
            <a:ext cx="3703101" cy="23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89">
            <a:extLst>
              <a:ext uri="{FF2B5EF4-FFF2-40B4-BE49-F238E27FC236}">
                <a16:creationId xmlns:a16="http://schemas.microsoft.com/office/drawing/2014/main" id="{D9D26434-EA57-B947-A355-DD9C43A9BF65}"/>
              </a:ext>
            </a:extLst>
          </p:cNvPr>
          <p:cNvSpPr/>
          <p:nvPr/>
        </p:nvSpPr>
        <p:spPr>
          <a:xfrm>
            <a:off x="366079" y="1425785"/>
            <a:ext cx="1650752" cy="30158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998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TB Group Cond Demi Bold" panose="020B0506050504020204" pitchFamily="34" charset="77"/>
              </a:rPr>
              <a:t>4</a:t>
            </a:r>
          </a:p>
        </p:txBody>
      </p:sp>
      <p:sp>
        <p:nvSpPr>
          <p:cNvPr id="26" name="Прямоугольник 89">
            <a:extLst>
              <a:ext uri="{FF2B5EF4-FFF2-40B4-BE49-F238E27FC236}">
                <a16:creationId xmlns:a16="http://schemas.microsoft.com/office/drawing/2014/main" id="{1321A889-6000-D44C-81CF-DF77430B04A8}"/>
              </a:ext>
            </a:extLst>
          </p:cNvPr>
          <p:cNvSpPr/>
          <p:nvPr/>
        </p:nvSpPr>
        <p:spPr>
          <a:xfrm>
            <a:off x="4078951" y="1425785"/>
            <a:ext cx="233282" cy="30158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998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TB Group Cond Demi Bold" panose="020B0506050504020204" pitchFamily="34" charset="77"/>
              </a:rPr>
              <a:t>5</a:t>
            </a:r>
          </a:p>
        </p:txBody>
      </p:sp>
      <p:sp>
        <p:nvSpPr>
          <p:cNvPr id="27" name="Прямоугольник 89">
            <a:extLst>
              <a:ext uri="{FF2B5EF4-FFF2-40B4-BE49-F238E27FC236}">
                <a16:creationId xmlns:a16="http://schemas.microsoft.com/office/drawing/2014/main" id="{B53E7CAC-8E76-0D41-A6D5-D12B7497D66C}"/>
              </a:ext>
            </a:extLst>
          </p:cNvPr>
          <p:cNvSpPr/>
          <p:nvPr/>
        </p:nvSpPr>
        <p:spPr>
          <a:xfrm>
            <a:off x="6374353" y="1416486"/>
            <a:ext cx="1650752" cy="30158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998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TB Group Cond Demi Bold" panose="020B0506050504020204" pitchFamily="34" charset="77"/>
              </a:rPr>
              <a:t>6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C2DFD1A4-A2BA-4131-9143-9C232E6C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73AE3C4-C2A6-4DCD-9963-3D7F259FD580}" type="slidenum">
              <a:rPr lang="ru-RU" smtClean="0"/>
              <a:t>5</a:t>
            </a:fld>
            <a:endParaRPr lang="ru-RU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A5459FF9-5852-4461-8485-C62B3F11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89">
            <a:extLst>
              <a:ext uri="{FF2B5EF4-FFF2-40B4-BE49-F238E27FC236}">
                <a16:creationId xmlns:a16="http://schemas.microsoft.com/office/drawing/2014/main" id="{AF93BC84-D7BD-EEE5-42EF-3827F34E8D52}"/>
              </a:ext>
            </a:extLst>
          </p:cNvPr>
          <p:cNvSpPr/>
          <p:nvPr/>
        </p:nvSpPr>
        <p:spPr>
          <a:xfrm>
            <a:off x="9200255" y="0"/>
            <a:ext cx="297812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VTB Group Cond Demi Bold" panose="020B0506050504020204" pitchFamily="34" charset="77"/>
              </a:rPr>
              <a:t>                   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C3ACB-0164-7845-ADE5-96D3BEC8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44" y="215625"/>
            <a:ext cx="10515600" cy="701731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Принцип работы трансформатора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D5D36A-DE72-F236-1C54-AD892D768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4245"/>
          <a:stretch/>
        </p:blipFill>
        <p:spPr>
          <a:xfrm>
            <a:off x="319495" y="3877687"/>
            <a:ext cx="3292892" cy="21446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F3EDA-5F13-6B85-F7B5-E0D0B2DDF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r="14645"/>
          <a:stretch/>
        </p:blipFill>
        <p:spPr>
          <a:xfrm>
            <a:off x="3845669" y="3877686"/>
            <a:ext cx="3322632" cy="21287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E60556-C254-A6B8-85E4-457D2C474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r="13783"/>
          <a:stretch/>
        </p:blipFill>
        <p:spPr>
          <a:xfrm>
            <a:off x="7387627" y="3877687"/>
            <a:ext cx="3426339" cy="2144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66F6F9-2E1C-C7CF-C75B-0E211F098B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r="11640"/>
          <a:stretch/>
        </p:blipFill>
        <p:spPr>
          <a:xfrm>
            <a:off x="8025105" y="1761633"/>
            <a:ext cx="3479606" cy="21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5</Slides>
  <Notes>2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Принцип работы трансформатора</vt:lpstr>
      <vt:lpstr>Принцип работы трансформатора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tsogn228@gmail.com</dc:creator>
  <cp:lastModifiedBy>tsogn228@gmail.com</cp:lastModifiedBy>
  <cp:revision>17</cp:revision>
  <dcterms:created xsi:type="dcterms:W3CDTF">2024-03-09T20:30:10Z</dcterms:created>
  <dcterms:modified xsi:type="dcterms:W3CDTF">2024-03-24T19:31:39Z</dcterms:modified>
</cp:coreProperties>
</file>