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9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755-537D-4CD4-A4EE-0E454C10F8B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F47F-51B9-41CA-8131-E762A9AC3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755-537D-4CD4-A4EE-0E454C10F8B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F47F-51B9-41CA-8131-E762A9AC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755-537D-4CD4-A4EE-0E454C10F8B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F47F-51B9-41CA-8131-E762A9AC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755-537D-4CD4-A4EE-0E454C10F8B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F47F-51B9-41CA-8131-E762A9AC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755-537D-4CD4-A4EE-0E454C10F8B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BAF47F-51B9-41CA-8131-E762A9AC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755-537D-4CD4-A4EE-0E454C10F8B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F47F-51B9-41CA-8131-E762A9AC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755-537D-4CD4-A4EE-0E454C10F8B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F47F-51B9-41CA-8131-E762A9AC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755-537D-4CD4-A4EE-0E454C10F8B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F47F-51B9-41CA-8131-E762A9AC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755-537D-4CD4-A4EE-0E454C10F8B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F47F-51B9-41CA-8131-E762A9AC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755-537D-4CD4-A4EE-0E454C10F8B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F47F-51B9-41CA-8131-E762A9AC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755-537D-4CD4-A4EE-0E454C10F8B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F47F-51B9-41CA-8131-E762A9AC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0F2755-537D-4CD4-A4EE-0E454C10F8B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BAF47F-51B9-41CA-8131-E762A9AC3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ibalych.ru/wp-content/uploads/2018/03/tatyana-darsaliya_00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ravmir.ru/wp-content/uploads/2016/02/Viktoriya-Gorlevich.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gtrk-kostroma.ru/i/news/vesti1935nagradauchitelnice001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92696"/>
            <a:ext cx="5112568" cy="149121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Учителя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-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Герои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30580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Дню учителя посвящается….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3816424" cy="111636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Николас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Джорж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Уинтон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4371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Ни́колас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Уи́нтон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знал, почему его пригласили на Ток-Шоу и кем являются остальные гости. Когда ведущая спросила, есть ли в зале люди, обязанные ему своей жизнью, встали все. Сэр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Ни́колас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Джордж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Уи́нтон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накануне Второй мировой войны организовавший спасение около 700 людей, среди них 669 детей преимущественно еврейского происхождения в возрасте от 2 до 17лет из оккупированной немцами Чехословакии. Он находил для детей приют и новых родителей; и организовывал их вывоз в Великобританию. Сэр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Николас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Джордж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Уинтон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делал добро, но не говорил об этом. В течение 49 лет он хранил тайну спасения детей, пока его жена случайно не нашла на чердаке старый чемодан со списками детей.</a:t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Широкую известность получил в 1988 году, когда в передаче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That’s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! на BBC была показана встреча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Уинтона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рядом спасённых им людей, которые именовали себя «детьми Ники». В 2002 году королева Елизавета II посвятила его в рыцари. А в Праге ему поставили памятник!</a:t>
            </a:r>
          </a:p>
          <a:p>
            <a:endParaRPr lang="ru-RU" dirty="0"/>
          </a:p>
        </p:txBody>
      </p:sp>
      <p:pic>
        <p:nvPicPr>
          <p:cNvPr id="1026" name="Picture 2" descr="https://mtdata.ru/u18/photoC42A/20079975485-0/original.jpg#200799754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4067944" cy="211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Мирное время… 2004 год… Беслан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https://s9.stc.all.kpcdn.net/share/i/12/27648/inx960x64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484785"/>
            <a:ext cx="74888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79712" y="609329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закрывали детей собой…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4572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школьной линейки 1 сентября 2004 года учителя и ученики школы были захвачены в заложники. Три страшных дня люди провели в спортзале без еды и воды. За это время взрослые проявили настоящий героизм, защищая и успокаивая детей.</a:t>
            </a:r>
          </a:p>
          <a:p>
            <a:pPr algn="just">
              <a:buNone/>
            </a:pPr>
            <a:endParaRPr lang="ru-RU" sz="2000" i="1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74 летний учитель физкультуры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Янис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Каниди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3дня простоял на ногах, уступая детям место на полу. Он заслонял учеников, когда на них направляли оружие. Был убит при попытке обезвредить террористов…</a:t>
            </a:r>
          </a:p>
          <a:p>
            <a:pPr algn="just">
              <a:buNone/>
            </a:pPr>
            <a:endParaRPr lang="ru-RU" sz="20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Алене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Дзуцевой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28 лет. Она сидела в спортзале на подоконнике - на полу места не было. Когда рядом с ней разорвалась бомба, стекло вылетело, Алену взрывной волной вынесло во двор. Но она, обожженная, полезла обратно в спортзал к своим ученикам: «Я вперед детей не побегу!» Она помогла многим ребятам выбраться из здания, но сама спастись не успела - ее придавило обвалившейся крышей.</a:t>
            </a:r>
          </a:p>
          <a:p>
            <a:pPr algn="just">
              <a:buNone/>
            </a:pPr>
            <a:endPara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трагедии в Беслане погибли 17 учителей, которые отдали жизни, чтобы спасти детей…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11144" cy="9669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Татьяна </a:t>
            </a:r>
            <a:r>
              <a:rPr lang="ru-RU" b="1" dirty="0" err="1" smtClean="0"/>
              <a:t>Дарсалия</a:t>
            </a:r>
            <a:endParaRPr lang="ru-RU" b="1" dirty="0"/>
          </a:p>
        </p:txBody>
      </p:sp>
      <p:pic>
        <p:nvPicPr>
          <p:cNvPr id="4" name="Содержимое 3" descr="Кемерово...Зимняя вишня...Татьяна Дарсал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7984" y="1340768"/>
            <a:ext cx="392377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628800"/>
            <a:ext cx="40324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Во время пожара в торговом центре "Зимняя вишня" в Кемерово ценой своей жизни спасла детей 37-летняя учительница иностранных языков Татьяна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Дарсалия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 Татьяна пришла в ТРЦ со своей 14-летней дочерью. Узнав о пожаре, она успела вывести девочку из здания, но вернулась туда опять. Учительница  смогла спасти из пожара еще нескольких детей, но самой ей вернуться не удалось.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68560" y="0"/>
            <a:ext cx="6552728" cy="966936"/>
          </a:xfrm>
        </p:spPr>
        <p:txBody>
          <a:bodyPr/>
          <a:lstStyle/>
          <a:p>
            <a:r>
              <a:rPr lang="ru-RU" b="1" dirty="0" smtClean="0"/>
              <a:t>Виктория</a:t>
            </a:r>
            <a:r>
              <a:rPr lang="ru-RU" dirty="0" smtClean="0"/>
              <a:t> </a:t>
            </a:r>
            <a:r>
              <a:rPr lang="ru-RU" b="1" dirty="0" err="1" smtClean="0"/>
              <a:t>Горлевич</a:t>
            </a:r>
            <a:endParaRPr lang="ru-RU" b="1" dirty="0"/>
          </a:p>
        </p:txBody>
      </p:sp>
      <p:pic>
        <p:nvPicPr>
          <p:cNvPr id="4" name="Содержимое 3" descr="Виктория Горлевич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501600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чительницу 26-ой школы Костромы Викторию Горлевич, спасшую 25 детей, наградят - ГТРК Кострома">
            <a:hlinkClick r:id="rId4" tgtFrame="&quot;_blank&quot;" tooltip="&quot;Смотреть оригинал фото на сайте: gtrk-kostroma.ru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76672"/>
            <a:ext cx="323012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047219"/>
            <a:ext cx="47525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Преподаватель 26 -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школы Костромы спасла 25 учеников. Она вывела ребят из класса буквально за минуту до того, как там обрушился потолок, весом почти в тонну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148064" y="2724306"/>
            <a:ext cx="39959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вам рассказать? Была пятница. Начался пятый урок. Я вела занятия в шестом классе. Услышала какой-то треск наверху. Так обычно трещат деревяшки, доски. По стенам посыпалась мелкая красная крошка. Не сильно, чуть прошелестела и стало тихо. Сразу вспомнилось, как в прошлом году по телевизору показывали репортажи из Омской области, где погибли молоденькие мальчики. Рухнули балки, перекрытия и всё – нет парней. В общем, некогда было думать – подняла детей и вывела из класса. Без вещей, портфелей, книжек, тетрадей – быстро, быстро.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«В жизни всегда есть место подвигам»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                                                 Максим Горький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6912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Учителя не умирают!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Их души продолжают жить.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Так свечка плавится и тает,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Но не перестаёт светить.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А если свет вот-вот погаснет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 , кажется, не уберечь,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Учеников зажгутся свечи!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Все - от одной. Десятки свеч!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Учителя не умирают,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Их души вечно будут жить!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Их звёзды, в темноте мерцая,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 нами тихо наблюдают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 не перестают ЛЮБИТЬ</a:t>
            </a:r>
            <a:r>
              <a:rPr lang="ru-RU" sz="2400" dirty="0" smtClean="0">
                <a:solidFill>
                  <a:schemeClr val="accent5"/>
                </a:solidFill>
              </a:rPr>
              <a:t>.</a:t>
            </a:r>
            <a:r>
              <a:rPr lang="ru-RU" dirty="0" smtClean="0">
                <a:solidFill>
                  <a:schemeClr val="accent5"/>
                </a:solidFill>
              </a:rPr>
              <a:t>                    </a:t>
            </a:r>
            <a:r>
              <a:rPr lang="ru-RU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Елена Штерн</a:t>
            </a:r>
            <a:r>
              <a:rPr lang="ru-RU" dirty="0" smtClean="0">
                <a:solidFill>
                  <a:schemeClr val="accent5"/>
                </a:solidFill>
              </a:rPr>
              <a:t>                                                                                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https://andychurch.org/wp-content/uploads/2016/11/candle-142845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289503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604448" cy="12192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Учителя, однажды взяв на себя ответственность за детей, </a:t>
            </a:r>
            <a:b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навсегда остаются верны своему слову. </a:t>
            </a:r>
            <a:b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не только дают знания,</a:t>
            </a:r>
            <a:b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 учат добру, являясь примером</a:t>
            </a:r>
            <a:b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учеников...</a:t>
            </a:r>
            <a:endParaRPr lang="ru-RU" sz="40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Антон Семёнович Макаренко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макарен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3"/>
            <a:ext cx="3986502" cy="2520280"/>
          </a:xfrm>
        </p:spPr>
      </p:pic>
      <p:sp>
        <p:nvSpPr>
          <p:cNvPr id="6" name="TextBox 5"/>
          <p:cNvSpPr txBox="1"/>
          <p:nvPr/>
        </p:nvSpPr>
        <p:spPr>
          <a:xfrm>
            <a:off x="4788024" y="1412776"/>
            <a:ext cx="37444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его педагогическая деятельность стала миссией защиты ребёнка от произвола и жестокости, развития способностей детей. 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занимался созданием воспитательных учреждений для беспризорников, для тех, с кем уже не могли справиться родители. 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653136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его попечении оказалось 600 бывших правонарушителей, которые  глядя на личный пример Антона Семёновича, смогли самостоятельно  научиться нести  за себя ответственность и получили возможность построить достойную жизнь.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2192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вспомнить множество случаев, когда учителя ценой собственной жизни спасали жизни детей.</a:t>
            </a:r>
            <a:b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познакомим вас только с некоторыми из них…</a:t>
            </a:r>
            <a:endParaRPr lang="ru-RU" sz="48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mg0.liveinternet.ru/images/attach/c/7/94/211/94211290_Janush_Korchak_zy5TUBV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717032"/>
            <a:ext cx="8892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Поляк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Януш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Корчак один из самых известных учителей героев. Еще до войны он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открыл в Варшаве приют для еврейских детей. Это место прозвали «домом сирот».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Когда пришли немцы, Корчак вместе со своими воспитанниками отправился в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Варшавское гетто. Он всячески пытался убедить руководство Гетто в том, что его дети очень  работоспособны и могут шить военную одежду для немецких солдат. Но их отправили в Треблинку, в лагерь смерти. Педагоги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Януш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Корчак и Стефания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Вельчинская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отправились вместе с ними и не оставляли детей до последнего момента своей жизни.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 они погибли в газовой камере. По дороге к смерти,  самых младших, ничего не подозревающих малышей Корчак нёс на руках и рассказывал им сказку.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 заповедей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Януша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Корчака: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052736"/>
            <a:ext cx="8445624" cy="4572000"/>
          </a:xfrm>
          <a:noFill/>
          <a:ln>
            <a:solidFill>
              <a:schemeClr val="accent6"/>
            </a:solidFill>
          </a:ln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ru-RU" sz="6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жди, что твой ребенок будет таким, как ты, или таким, как ты хочешь. Помоги ему стать не тобой, а собой.</a:t>
            </a:r>
          </a:p>
          <a:p>
            <a:pPr fontAlgn="base"/>
            <a:r>
              <a:rPr lang="ru-RU" sz="6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требуй от ребенка платы за все, что ты для него сделал. Ты дал ему жизнь, как он может отблагодарить тебя? Он даст жизнь другому, тот — третьему, и это необратимый закон благодарности.</a:t>
            </a:r>
          </a:p>
          <a:p>
            <a:pPr fontAlgn="base"/>
            <a:r>
              <a:rPr lang="ru-RU" sz="6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вымещай на ребенке свои обиды, чтобы в старости не есть горький хлеб. Ибо что посеешь, то и взойдет.</a:t>
            </a:r>
          </a:p>
          <a:p>
            <a:pPr fontAlgn="base"/>
            <a:r>
              <a:rPr lang="ru-RU" sz="6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относись к его проблемам свысока. Жизнь дана каждому по силам, и будь уверен — ему она тяжела не меньше, чем тебе, а может быть, и больше, поскольку у него нет опыта.</a:t>
            </a:r>
          </a:p>
          <a:p>
            <a:pPr fontAlgn="base"/>
            <a:r>
              <a:rPr lang="ru-RU" sz="6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унижай!</a:t>
            </a:r>
          </a:p>
          <a:p>
            <a:pPr fontAlgn="base"/>
            <a:r>
              <a:rPr lang="ru-RU" sz="6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забывай, что самые важные встречи человека — его встречи с детьми. Обращай больше внимания на них — мы никогда не можем знать, кого мы встречаем в ребенке.</a:t>
            </a:r>
          </a:p>
          <a:p>
            <a:pPr fontAlgn="base"/>
            <a:r>
              <a:rPr lang="ru-RU" sz="6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мучь себя, если не можешь сделать что-то для своего ребенка, просто помни: для ребенка сделано недостаточно, если не сделано все возможное.</a:t>
            </a:r>
          </a:p>
          <a:p>
            <a:pPr fontAlgn="base"/>
            <a:r>
              <a:rPr lang="ru-RU" sz="6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— это не тиран, который завладевает всей твоей жизнью, не только плод от плоти и крови. Это та драгоценная чаша, которую жизнь дала тебе на хранение и развитие в нем творческого огня. Это раскрепощенная любовь матери и отца, у которых будет расти не «наш», «свой» ребенок, а душа, данная на хранение.</a:t>
            </a:r>
          </a:p>
          <a:p>
            <a:pPr fontAlgn="base"/>
            <a:r>
              <a:rPr lang="ru-RU" sz="6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Умей любить чужого ребенка. Никогда не делай чужому того, чего не хотел бы, чтобы делали твоему.</a:t>
            </a:r>
          </a:p>
          <a:p>
            <a:pPr fontAlgn="base"/>
            <a:r>
              <a:rPr lang="ru-RU" sz="6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 своего ребенка любым — неталантливым, неудачливым, взрослым. Общаясь с ним, радуйся, потому что ребенок — это </a:t>
            </a:r>
            <a:r>
              <a:rPr lang="ru-RU" sz="6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</a:t>
            </a:r>
            <a:r>
              <a:rPr lang="ru-RU" sz="6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пока с тобой.</a:t>
            </a:r>
          </a:p>
          <a:p>
            <a:pPr fontAlgn="base"/>
            <a:r>
              <a:rPr lang="ru-RU" sz="6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думаю, что эти жемчужины педагогических мыслей будут полезны любому родителю.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Гертруда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Станислава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Марчиняк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2132856"/>
            <a:ext cx="7787208" cy="2985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Организовала в Польше детский дом и приют для девочек, больных туберкулёзом. Этот приют использовали и как укрытие для еврейских детей, так как нацисты опасались туда заходить, боясь заразиться.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Матрёна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Исаевна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Вольская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матрёна вольск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2952328" cy="4320480"/>
          </a:xfrm>
        </p:spPr>
      </p:pic>
      <p:sp>
        <p:nvSpPr>
          <p:cNvPr id="5" name="TextBox 4"/>
          <p:cNvSpPr txBox="1"/>
          <p:nvPr/>
        </p:nvSpPr>
        <p:spPr>
          <a:xfrm>
            <a:off x="3491880" y="1340768"/>
            <a:ext cx="581447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страшное лето 1942 г молодой преподаватель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Матрёна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Вольская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взяла на себя руководство 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самой масштабной операцией по спасению детей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всю историю ВОВ.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смерти было спасено более 3000 детей,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которых  вывезли из оккупированной Смоленской 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в тыл через леса. Переход длился больше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месяца и стал экзаменом физических и духовных 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сил.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подвиге Матрёны Исаевны стало известно 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в конце 1970х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когда в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Смольках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Состоялась её первая встреча со спасёнными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детьми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смоленщины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Йохан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Хульст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3968" y="1628800"/>
            <a:ext cx="4248472" cy="40324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семинарии в Нидерландах  Йохан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Хульст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позже ставший нидерландским сенатором, в 1943 году спас более 500 еврейских детей из детского сада в Амстердаме во время Холокоста и позднее был признан Праведником народов мира.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ohan_Willem_van_Hul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1556792"/>
            <a:ext cx="3721563" cy="45365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</TotalTime>
  <Words>1187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Учителя - Герои</vt:lpstr>
      <vt:lpstr>Учителя, однажды взяв на себя ответственность за детей,  навсегда остаются верны своему слову.  Они не только дают знания,  но учат добру, являясь примером  для учеников...</vt:lpstr>
      <vt:lpstr>Антон Семёнович Макаренко</vt:lpstr>
      <vt:lpstr>Можно вспомнить множество случаев, когда учителя ценой собственной жизни спасали жизни детей.   Мы познакомим вас только с некоторыми из них…</vt:lpstr>
      <vt:lpstr>Презентация PowerPoint</vt:lpstr>
      <vt:lpstr>10 заповедей Януша Корчака:</vt:lpstr>
      <vt:lpstr>Гертруда Станислава Марчиняк</vt:lpstr>
      <vt:lpstr>Матрёна Исаевна Вольская</vt:lpstr>
      <vt:lpstr>Йохан ван Хульст</vt:lpstr>
      <vt:lpstr>Николас Джорж  Уинтон</vt:lpstr>
      <vt:lpstr>Мирное время… 2004 год… Беслан</vt:lpstr>
      <vt:lpstr>Презентация PowerPoint</vt:lpstr>
      <vt:lpstr>Татьяна Дарсалия</vt:lpstr>
      <vt:lpstr>Виктория Горлевич</vt:lpstr>
      <vt:lpstr>«В жизни всегда есть место подвигам»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Учителя - Герои</dc:title>
  <dc:creator>Людмила</dc:creator>
  <cp:lastModifiedBy>185</cp:lastModifiedBy>
  <cp:revision>30</cp:revision>
  <dcterms:created xsi:type="dcterms:W3CDTF">2019-09-08T13:39:17Z</dcterms:created>
  <dcterms:modified xsi:type="dcterms:W3CDTF">2024-10-07T07:43:47Z</dcterms:modified>
</cp:coreProperties>
</file>