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6E5EF-15C8-4E8B-87D4-22B10A633374}" v="453" dt="2022-06-14T16:07:10.371"/>
    <p1510:client id="{23079646-1061-4034-B4B1-E18C7FD919BD}" v="85" dt="2022-06-14T13:35:09.039"/>
    <p1510:client id="{92BE8C9A-2D47-44EC-A0D1-AEA56795E384}" v="101" dt="2022-06-13T12:48:14.773"/>
    <p1510:client id="{BF79C1D2-86F7-4214-A68D-95DD2AA93FDC}" v="713" dt="2022-06-13T16:01:3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CAA0FE-C01C-0DAD-EC3D-2849F6D23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8" r="15170" b="38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A1807-F62F-6CC3-E536-659C7758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8322963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мир ребенка. Его значение и пути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11622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37F44-0213-EA88-FFD8-2C1230C94900}"/>
              </a:ext>
            </a:extLst>
          </p:cNvPr>
          <p:cNvSpPr txBox="1"/>
          <p:nvPr/>
        </p:nvSpPr>
        <p:spPr>
          <a:xfrm>
            <a:off x="715607" y="2121408"/>
            <a:ext cx="6007608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46E285-1E28-6778-7059-4B48D2EA2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60" y="1693207"/>
            <a:ext cx="4233672" cy="5325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BFE53-7A65-4BC9-08D7-AAE4B162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049" y="2530152"/>
            <a:ext cx="3859937" cy="3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9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09FD35-3E17-A1EE-D41A-0FB896DE6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45" r="17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FC7DD-CE7B-16A6-7C71-F18437D7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эмоции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9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295A06-0A40-40B5-AC14-C6A612FE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332"/>
            <a:ext cx="10515600" cy="5071494"/>
          </a:xfrm>
        </p:spPr>
        <p:txBody>
          <a:bodyPr>
            <a:normAutofit/>
          </a:bodyPr>
          <a:lstStyle/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Стимулируете ли вы проявление положительных эмоций? Как вы это делаете?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ли ваш ребёнок отрицательные эмоции? Почему на ваш взгляд они возникают?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развиваете положительные эмоции своего ребёнка? Приведите примеры.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884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Отрицательные эмоции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Тимур Сафин</cp:lastModifiedBy>
  <cp:revision>654</cp:revision>
  <dcterms:created xsi:type="dcterms:W3CDTF">2022-06-13T12:41:33Z</dcterms:created>
  <dcterms:modified xsi:type="dcterms:W3CDTF">2024-06-13T20:41:51Z</dcterms:modified>
</cp:coreProperties>
</file>